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0"/>
  </p:notesMasterIdLst>
  <p:handoutMasterIdLst>
    <p:handoutMasterId r:id="rId11"/>
  </p:handoutMasterIdLst>
  <p:sldIdLst>
    <p:sldId id="256" r:id="rId3"/>
    <p:sldId id="283" r:id="rId4"/>
    <p:sldId id="327" r:id="rId5"/>
    <p:sldId id="282" r:id="rId6"/>
    <p:sldId id="328" r:id="rId7"/>
    <p:sldId id="329" r:id="rId8"/>
    <p:sldId id="286" r:id="rId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0" autoAdjust="0"/>
    <p:restoredTop sz="87217" autoAdjust="0"/>
  </p:normalViewPr>
  <p:slideViewPr>
    <p:cSldViewPr snapToGrid="0" snapToObjects="1">
      <p:cViewPr>
        <p:scale>
          <a:sx n="100" d="100"/>
          <a:sy n="100" d="100"/>
        </p:scale>
        <p:origin x="28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2021/8/13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9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988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i&amp;url</a:t>
            </a:r>
            <a:r>
              <a:rPr lang="en-US" dirty="0"/>
              <a:t>=https%3A%2F%2Fwww.kaggle.com%2Fgetting-started%2F166897&amp;psig=AOvVaw2aEq-GfZEIg4Ik17GhSwEh&amp;ust=1628952493035000&amp;source=</a:t>
            </a:r>
            <a:r>
              <a:rPr lang="en-US" dirty="0" err="1"/>
              <a:t>images&amp;cd</a:t>
            </a:r>
            <a:r>
              <a:rPr lang="en-US" dirty="0"/>
              <a:t>=</a:t>
            </a:r>
            <a:r>
              <a:rPr lang="en-US" dirty="0" err="1"/>
              <a:t>vfe&amp;ved</a:t>
            </a:r>
            <a:r>
              <a:rPr lang="en-US" dirty="0"/>
              <a:t>=0CAwQjhxqFwoTCLD23dqhrvICFQAAAAAdAAAAABAD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826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13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AI &amp; Data 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4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28900" y="3292990"/>
            <a:ext cx="6934200" cy="757130"/>
          </a:xfrm>
        </p:spPr>
        <p:txBody>
          <a:bodyPr/>
          <a:lstStyle/>
          <a:p>
            <a:r>
              <a:rPr lang="zh-CN" altLang="en-US" dirty="0"/>
              <a:t>過擬合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屆 </a:t>
            </a:r>
            <a:r>
              <a:rPr lang="en-US" altLang="zh-CN" dirty="0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896" y="409679"/>
            <a:ext cx="5537200" cy="590931"/>
          </a:xfrm>
        </p:spPr>
        <p:txBody>
          <a:bodyPr/>
          <a:lstStyle/>
          <a:p>
            <a:r>
              <a:rPr lang="en-US" dirty="0"/>
              <a:t>Day 4 </a:t>
            </a:r>
            <a:r>
              <a:rPr lang="zh-TW" altLang="en-US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59058"/>
            <a:ext cx="3556000" cy="341632"/>
          </a:xfrm>
        </p:spPr>
        <p:txBody>
          <a:bodyPr/>
          <a:lstStyle/>
          <a:p>
            <a:r>
              <a:rPr lang="en-TW" sz="1800" dirty="0"/>
              <a:t>探索式分析 (EDA)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956287"/>
            <a:ext cx="4474107" cy="289503"/>
          </a:xfrm>
        </p:spPr>
        <p:txBody>
          <a:bodyPr/>
          <a:lstStyle/>
          <a:p>
            <a:r>
              <a:rPr lang="en-TW" sz="1100" dirty="0"/>
              <a:t>聊聊何謂 EDA，為何要做數據分析？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TW" dirty="0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16990" y="2941810"/>
            <a:ext cx="3556000" cy="341632"/>
          </a:xfrm>
        </p:spPr>
        <p:txBody>
          <a:bodyPr/>
          <a:lstStyle/>
          <a:p>
            <a:r>
              <a:rPr lang="en-TW" sz="1800" dirty="0"/>
              <a:t>撰寫第一支</a:t>
            </a:r>
            <a:r>
              <a:rPr lang="zh-TW" altLang="en-US" sz="1800" dirty="0"/>
              <a:t> </a:t>
            </a:r>
            <a:r>
              <a:rPr lang="en-TW" sz="1800" dirty="0"/>
              <a:t>EDA</a:t>
            </a:r>
            <a:r>
              <a:rPr lang="zh-TW" altLang="en-US" sz="1800" dirty="0"/>
              <a:t> </a:t>
            </a:r>
            <a:r>
              <a:rPr lang="en-TW" sz="1800" dirty="0"/>
              <a:t>程式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16989" y="3239039"/>
            <a:ext cx="4474107" cy="290657"/>
          </a:xfrm>
        </p:spPr>
        <p:txBody>
          <a:bodyPr/>
          <a:lstStyle/>
          <a:p>
            <a:r>
              <a:rPr lang="en-TW" sz="1100" dirty="0"/>
              <a:t>透過鳶尾花 (iris)</a:t>
            </a:r>
            <a:r>
              <a:rPr lang="zh-TW" altLang="en-US" sz="1100" dirty="0"/>
              <a:t> 資料集，來查看資料的分佈狀態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屆 </a:t>
            </a:r>
            <a:r>
              <a:rPr lang="en-US" altLang="zh-CN" dirty="0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535531"/>
          </a:xfrm>
        </p:spPr>
        <p:txBody>
          <a:bodyPr/>
          <a:lstStyle/>
          <a:p>
            <a:pPr lvl="0"/>
            <a:r>
              <a:rPr lang="zh-CN" altLang="en-US" sz="3200" kern="0" dirty="0"/>
              <a:t>探索式分析 </a:t>
            </a:r>
            <a:r>
              <a:rPr lang="en-US" altLang="zh-CN" sz="3200" kern="0" dirty="0"/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293452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1AEA2A-58B7-7C4A-9142-9D42CD537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0BF036EF-2C5A-4B45-8B58-2EDC52D29E5C}"/>
              </a:ext>
            </a:extLst>
          </p:cNvPr>
          <p:cNvSpPr/>
          <p:nvPr/>
        </p:nvSpPr>
        <p:spPr>
          <a:xfrm rot="18019219">
            <a:off x="1693054" y="2708254"/>
            <a:ext cx="2791769" cy="4671891"/>
          </a:xfrm>
          <a:prstGeom prst="arc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88FCF8-03BF-4741-AEB0-47C1F7DC0C3F}"/>
              </a:ext>
            </a:extLst>
          </p:cNvPr>
          <p:cNvSpPr>
            <a:spLocks noChangeAspect="1"/>
          </p:cNvSpPr>
          <p:nvPr/>
        </p:nvSpPr>
        <p:spPr>
          <a:xfrm rot="21104677">
            <a:off x="2143139" y="2650394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E964D9E-3834-494A-AC66-B652E2CE1479}"/>
              </a:ext>
            </a:extLst>
          </p:cNvPr>
          <p:cNvSpPr>
            <a:spLocks noChangeAspect="1"/>
          </p:cNvSpPr>
          <p:nvPr/>
        </p:nvSpPr>
        <p:spPr>
          <a:xfrm rot="21104677">
            <a:off x="2472338" y="2539954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C397-3F6D-7848-9711-A4F67B27A15E}"/>
              </a:ext>
            </a:extLst>
          </p:cNvPr>
          <p:cNvSpPr>
            <a:spLocks noChangeAspect="1"/>
          </p:cNvSpPr>
          <p:nvPr/>
        </p:nvSpPr>
        <p:spPr>
          <a:xfrm rot="21104677">
            <a:off x="2474805" y="3096438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CBA8AC-8EA5-F045-9189-D32719A4D202}"/>
              </a:ext>
            </a:extLst>
          </p:cNvPr>
          <p:cNvSpPr>
            <a:spLocks noChangeAspect="1"/>
          </p:cNvSpPr>
          <p:nvPr/>
        </p:nvSpPr>
        <p:spPr>
          <a:xfrm rot="21104677">
            <a:off x="1826060" y="2703611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9566-BFA3-E844-A242-6A72DD91DE7B}"/>
              </a:ext>
            </a:extLst>
          </p:cNvPr>
          <p:cNvSpPr>
            <a:spLocks noChangeAspect="1"/>
          </p:cNvSpPr>
          <p:nvPr/>
        </p:nvSpPr>
        <p:spPr>
          <a:xfrm rot="21104677">
            <a:off x="1763435" y="3417356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CB61F5-E89E-A041-8551-C15A8BFF9FC6}"/>
              </a:ext>
            </a:extLst>
          </p:cNvPr>
          <p:cNvSpPr>
            <a:spLocks noChangeAspect="1"/>
          </p:cNvSpPr>
          <p:nvPr/>
        </p:nvSpPr>
        <p:spPr>
          <a:xfrm rot="21104677">
            <a:off x="1876781" y="2331325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7E64DA-193A-5744-BA07-116DB43329CB}"/>
              </a:ext>
            </a:extLst>
          </p:cNvPr>
          <p:cNvSpPr>
            <a:spLocks noChangeAspect="1"/>
          </p:cNvSpPr>
          <p:nvPr/>
        </p:nvSpPr>
        <p:spPr>
          <a:xfrm rot="21104677">
            <a:off x="3453423" y="2955119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956677-66C2-8246-9184-567DB4845F8A}"/>
              </a:ext>
            </a:extLst>
          </p:cNvPr>
          <p:cNvSpPr>
            <a:spLocks noChangeAspect="1"/>
          </p:cNvSpPr>
          <p:nvPr/>
        </p:nvSpPr>
        <p:spPr>
          <a:xfrm rot="21104677">
            <a:off x="1665231" y="3144235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693B27-E7A9-354E-9B49-DC0A4C8B3ED7}"/>
              </a:ext>
            </a:extLst>
          </p:cNvPr>
          <p:cNvSpPr>
            <a:spLocks noChangeAspect="1"/>
          </p:cNvSpPr>
          <p:nvPr/>
        </p:nvSpPr>
        <p:spPr>
          <a:xfrm rot="21104677">
            <a:off x="1405353" y="2817503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DE993AD-BAAC-A140-89A8-B7A7779D4118}"/>
              </a:ext>
            </a:extLst>
          </p:cNvPr>
          <p:cNvSpPr>
            <a:spLocks noChangeAspect="1"/>
          </p:cNvSpPr>
          <p:nvPr/>
        </p:nvSpPr>
        <p:spPr>
          <a:xfrm rot="21104677">
            <a:off x="2897482" y="3018871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690CC0-223B-1D4E-A32C-37E272132156}"/>
              </a:ext>
            </a:extLst>
          </p:cNvPr>
          <p:cNvSpPr>
            <a:spLocks noChangeAspect="1"/>
          </p:cNvSpPr>
          <p:nvPr/>
        </p:nvSpPr>
        <p:spPr>
          <a:xfrm rot="21104677">
            <a:off x="2567729" y="2840165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A6FF725-30AD-BB4D-9E50-C0829263392B}"/>
              </a:ext>
            </a:extLst>
          </p:cNvPr>
          <p:cNvSpPr>
            <a:spLocks noChangeAspect="1"/>
          </p:cNvSpPr>
          <p:nvPr/>
        </p:nvSpPr>
        <p:spPr>
          <a:xfrm rot="21104677">
            <a:off x="3132847" y="2762574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4AA21C-C512-AE48-AFCB-BCA5E45E09DC}"/>
              </a:ext>
            </a:extLst>
          </p:cNvPr>
          <p:cNvSpPr>
            <a:spLocks noChangeAspect="1"/>
          </p:cNvSpPr>
          <p:nvPr/>
        </p:nvSpPr>
        <p:spPr>
          <a:xfrm rot="21104677">
            <a:off x="2831872" y="2572672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8EC7D9BD-D889-0C43-AC90-AA2793469B27}"/>
              </a:ext>
            </a:extLst>
          </p:cNvPr>
          <p:cNvSpPr>
            <a:spLocks noChangeAspect="1"/>
          </p:cNvSpPr>
          <p:nvPr/>
        </p:nvSpPr>
        <p:spPr>
          <a:xfrm rot="20866781">
            <a:off x="1318771" y="3283099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7B0760AD-C20D-D940-B633-AE0C37C27466}"/>
              </a:ext>
            </a:extLst>
          </p:cNvPr>
          <p:cNvSpPr>
            <a:spLocks noChangeAspect="1"/>
          </p:cNvSpPr>
          <p:nvPr/>
        </p:nvSpPr>
        <p:spPr>
          <a:xfrm rot="20866781">
            <a:off x="1906312" y="3744061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163A4493-01BA-AE40-916C-9CA679F0CD55}"/>
              </a:ext>
            </a:extLst>
          </p:cNvPr>
          <p:cNvSpPr>
            <a:spLocks noChangeAspect="1"/>
          </p:cNvSpPr>
          <p:nvPr/>
        </p:nvSpPr>
        <p:spPr>
          <a:xfrm rot="20866781">
            <a:off x="2223556" y="4419910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54C2A649-E072-AD42-AFF8-393C43979F2A}"/>
              </a:ext>
            </a:extLst>
          </p:cNvPr>
          <p:cNvSpPr>
            <a:spLocks noChangeAspect="1"/>
          </p:cNvSpPr>
          <p:nvPr/>
        </p:nvSpPr>
        <p:spPr>
          <a:xfrm rot="20866781">
            <a:off x="2487239" y="396536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0A85F63A-754E-7540-8203-4F44D9CCF06A}"/>
              </a:ext>
            </a:extLst>
          </p:cNvPr>
          <p:cNvSpPr>
            <a:spLocks noChangeAspect="1"/>
          </p:cNvSpPr>
          <p:nvPr/>
        </p:nvSpPr>
        <p:spPr>
          <a:xfrm rot="20866781">
            <a:off x="1655790" y="3826213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9FE3D020-E451-EE49-B9E2-10934D65C7B7}"/>
              </a:ext>
            </a:extLst>
          </p:cNvPr>
          <p:cNvSpPr>
            <a:spLocks noChangeAspect="1"/>
          </p:cNvSpPr>
          <p:nvPr/>
        </p:nvSpPr>
        <p:spPr>
          <a:xfrm rot="20866781">
            <a:off x="1892785" y="4009131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BB56DC57-4B63-D044-91F1-9C47D929DDE4}"/>
              </a:ext>
            </a:extLst>
          </p:cNvPr>
          <p:cNvSpPr>
            <a:spLocks noChangeAspect="1"/>
          </p:cNvSpPr>
          <p:nvPr/>
        </p:nvSpPr>
        <p:spPr>
          <a:xfrm rot="20866781">
            <a:off x="2193676" y="4135773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F6082095-DDC3-4D44-AE63-93E5A106781F}"/>
              </a:ext>
            </a:extLst>
          </p:cNvPr>
          <p:cNvSpPr>
            <a:spLocks noChangeAspect="1"/>
          </p:cNvSpPr>
          <p:nvPr/>
        </p:nvSpPr>
        <p:spPr>
          <a:xfrm rot="20866781">
            <a:off x="2248522" y="3722310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291A9975-9208-EF4D-A02B-8B1ABFE6C30B}"/>
              </a:ext>
            </a:extLst>
          </p:cNvPr>
          <p:cNvSpPr>
            <a:spLocks noChangeAspect="1"/>
          </p:cNvSpPr>
          <p:nvPr/>
        </p:nvSpPr>
        <p:spPr>
          <a:xfrm rot="20866781">
            <a:off x="2789230" y="3997499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39A5CEAB-C20F-1147-80B4-CDAB0E231557}"/>
              </a:ext>
            </a:extLst>
          </p:cNvPr>
          <p:cNvSpPr>
            <a:spLocks noChangeAspect="1"/>
          </p:cNvSpPr>
          <p:nvPr/>
        </p:nvSpPr>
        <p:spPr>
          <a:xfrm rot="20866781">
            <a:off x="2978506" y="4216606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81EFE023-F514-4B46-800D-7F0BAE45D77A}"/>
              </a:ext>
            </a:extLst>
          </p:cNvPr>
          <p:cNvSpPr>
            <a:spLocks noChangeAspect="1"/>
          </p:cNvSpPr>
          <p:nvPr/>
        </p:nvSpPr>
        <p:spPr>
          <a:xfrm rot="20866781">
            <a:off x="2944487" y="3832832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E12DE616-6C77-5348-BE2A-EAD63225E45B}"/>
              </a:ext>
            </a:extLst>
          </p:cNvPr>
          <p:cNvSpPr>
            <a:spLocks noChangeAspect="1"/>
          </p:cNvSpPr>
          <p:nvPr/>
        </p:nvSpPr>
        <p:spPr>
          <a:xfrm rot="20866781">
            <a:off x="3194983" y="397036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D49F6524-8638-3D4A-BE28-77759EE39FA6}"/>
              </a:ext>
            </a:extLst>
          </p:cNvPr>
          <p:cNvSpPr>
            <a:spLocks noChangeAspect="1"/>
          </p:cNvSpPr>
          <p:nvPr/>
        </p:nvSpPr>
        <p:spPr>
          <a:xfrm rot="20866781">
            <a:off x="1345092" y="3711812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E3C826BB-EB1A-C743-BC15-4966576FA947}"/>
              </a:ext>
            </a:extLst>
          </p:cNvPr>
          <p:cNvSpPr>
            <a:spLocks noChangeAspect="1"/>
          </p:cNvSpPr>
          <p:nvPr/>
        </p:nvSpPr>
        <p:spPr>
          <a:xfrm rot="20866781">
            <a:off x="2029764" y="337960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F3FAF024-BDF9-0A45-AF90-6ACD83E0CF45}"/>
              </a:ext>
            </a:extLst>
          </p:cNvPr>
          <p:cNvSpPr>
            <a:spLocks noChangeAspect="1"/>
          </p:cNvSpPr>
          <p:nvPr/>
        </p:nvSpPr>
        <p:spPr>
          <a:xfrm rot="20866781">
            <a:off x="2045802" y="3028586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F5F2A9BE-0201-0942-ACD5-72BAA9143269}"/>
              </a:ext>
            </a:extLst>
          </p:cNvPr>
          <p:cNvSpPr>
            <a:spLocks noChangeAspect="1"/>
          </p:cNvSpPr>
          <p:nvPr/>
        </p:nvSpPr>
        <p:spPr>
          <a:xfrm rot="20866781">
            <a:off x="2700095" y="3587445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A63D77E0-E3AD-EC41-B6B0-1708A8593D63}"/>
              </a:ext>
            </a:extLst>
          </p:cNvPr>
          <p:cNvSpPr>
            <a:spLocks noChangeAspect="1"/>
          </p:cNvSpPr>
          <p:nvPr/>
        </p:nvSpPr>
        <p:spPr>
          <a:xfrm rot="20866781">
            <a:off x="2396560" y="3447100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3AFE4A0-2754-F641-851D-EB980B9F9AFA}"/>
              </a:ext>
            </a:extLst>
          </p:cNvPr>
          <p:cNvSpPr>
            <a:spLocks noChangeAspect="1"/>
          </p:cNvSpPr>
          <p:nvPr/>
        </p:nvSpPr>
        <p:spPr>
          <a:xfrm rot="21104677">
            <a:off x="3060558" y="3588105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01DBDFB8-5CEA-F748-AD44-711D006CE3B7}"/>
              </a:ext>
            </a:extLst>
          </p:cNvPr>
          <p:cNvSpPr>
            <a:spLocks noChangeAspect="1"/>
          </p:cNvSpPr>
          <p:nvPr/>
        </p:nvSpPr>
        <p:spPr>
          <a:xfrm rot="20866781">
            <a:off x="3089836" y="3269185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B5BA9A6-31F2-5D4E-BD2B-738961AD2681}"/>
              </a:ext>
            </a:extLst>
          </p:cNvPr>
          <p:cNvSpPr>
            <a:spLocks noChangeAspect="1"/>
          </p:cNvSpPr>
          <p:nvPr/>
        </p:nvSpPr>
        <p:spPr>
          <a:xfrm rot="21104677">
            <a:off x="1508121" y="2514449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B061AD9-8966-9942-8504-82404ECCE8CD}"/>
              </a:ext>
            </a:extLst>
          </p:cNvPr>
          <p:cNvSpPr>
            <a:spLocks noChangeAspect="1"/>
          </p:cNvSpPr>
          <p:nvPr/>
        </p:nvSpPr>
        <p:spPr>
          <a:xfrm rot="21104677">
            <a:off x="2176078" y="2266432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E745266-CE5D-AF46-8122-37DB431264AC}"/>
              </a:ext>
            </a:extLst>
          </p:cNvPr>
          <p:cNvSpPr>
            <a:spLocks noChangeAspect="1"/>
          </p:cNvSpPr>
          <p:nvPr/>
        </p:nvSpPr>
        <p:spPr>
          <a:xfrm rot="21104677">
            <a:off x="3459442" y="3270114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8CA652B8-D169-B942-BC63-EDC4BA819A9E}"/>
              </a:ext>
            </a:extLst>
          </p:cNvPr>
          <p:cNvSpPr>
            <a:spLocks noChangeAspect="1"/>
          </p:cNvSpPr>
          <p:nvPr/>
        </p:nvSpPr>
        <p:spPr>
          <a:xfrm rot="20866781">
            <a:off x="3383105" y="375975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0C13822E-F28B-F343-BEB6-09F6D8D1CAB5}"/>
              </a:ext>
            </a:extLst>
          </p:cNvPr>
          <p:cNvSpPr>
            <a:spLocks noChangeAspect="1"/>
          </p:cNvSpPr>
          <p:nvPr/>
        </p:nvSpPr>
        <p:spPr>
          <a:xfrm rot="20866781">
            <a:off x="2717275" y="322125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7CE7AEC-DFD8-5D46-A137-2E7505B3425F}"/>
              </a:ext>
            </a:extLst>
          </p:cNvPr>
          <p:cNvSpPr>
            <a:spLocks noChangeAspect="1"/>
          </p:cNvSpPr>
          <p:nvPr/>
        </p:nvSpPr>
        <p:spPr>
          <a:xfrm rot="21104677">
            <a:off x="2627135" y="2248174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628F964-D3FE-4144-B3B5-A1C477F9572B}"/>
              </a:ext>
            </a:extLst>
          </p:cNvPr>
          <p:cNvSpPr>
            <a:spLocks noChangeAspect="1"/>
          </p:cNvSpPr>
          <p:nvPr/>
        </p:nvSpPr>
        <p:spPr>
          <a:xfrm rot="21104677">
            <a:off x="3105592" y="2401047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F67763A4-135B-7A4B-8B47-B1E89C67D7F3}"/>
              </a:ext>
            </a:extLst>
          </p:cNvPr>
          <p:cNvSpPr>
            <a:spLocks noChangeAspect="1"/>
          </p:cNvSpPr>
          <p:nvPr/>
        </p:nvSpPr>
        <p:spPr>
          <a:xfrm rot="20866781">
            <a:off x="2778368" y="4433834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0FC018EC-B123-944D-84DD-901A4E306016}"/>
              </a:ext>
            </a:extLst>
          </p:cNvPr>
          <p:cNvSpPr>
            <a:spLocks noChangeAspect="1"/>
          </p:cNvSpPr>
          <p:nvPr/>
        </p:nvSpPr>
        <p:spPr>
          <a:xfrm rot="20866781">
            <a:off x="2531626" y="4280328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51A9A3EA-85EB-C94F-A223-C2F0C77ED596}"/>
              </a:ext>
            </a:extLst>
          </p:cNvPr>
          <p:cNvSpPr>
            <a:spLocks noChangeAspect="1"/>
          </p:cNvSpPr>
          <p:nvPr/>
        </p:nvSpPr>
        <p:spPr>
          <a:xfrm rot="20866781">
            <a:off x="1867532" y="4312158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E50DCB48-185B-264E-ABED-3DF12C697169}"/>
              </a:ext>
            </a:extLst>
          </p:cNvPr>
          <p:cNvSpPr>
            <a:spLocks noChangeAspect="1"/>
          </p:cNvSpPr>
          <p:nvPr/>
        </p:nvSpPr>
        <p:spPr>
          <a:xfrm rot="20866781">
            <a:off x="1524016" y="4151638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99A1E69-3670-5D47-BF4E-09B9F40EE267}"/>
              </a:ext>
            </a:extLst>
          </p:cNvPr>
          <p:cNvSpPr/>
          <p:nvPr/>
        </p:nvSpPr>
        <p:spPr>
          <a:xfrm rot="7397193">
            <a:off x="3226655" y="3439873"/>
            <a:ext cx="383060" cy="667888"/>
          </a:xfrm>
          <a:custGeom>
            <a:avLst/>
            <a:gdLst>
              <a:gd name="connsiteX0" fmla="*/ 0 w 383060"/>
              <a:gd name="connsiteY0" fmla="*/ 0 h 667888"/>
              <a:gd name="connsiteX1" fmla="*/ 37071 w 383060"/>
              <a:gd name="connsiteY1" fmla="*/ 667265 h 667888"/>
              <a:gd name="connsiteX2" fmla="*/ 37071 w 383060"/>
              <a:gd name="connsiteY2" fmla="*/ 123567 h 667888"/>
              <a:gd name="connsiteX3" fmla="*/ 383060 w 383060"/>
              <a:gd name="connsiteY3" fmla="*/ 259492 h 66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060" h="667888">
                <a:moveTo>
                  <a:pt x="0" y="0"/>
                </a:moveTo>
                <a:cubicBezTo>
                  <a:pt x="15446" y="323335"/>
                  <a:pt x="30893" y="646671"/>
                  <a:pt x="37071" y="667265"/>
                </a:cubicBezTo>
                <a:cubicBezTo>
                  <a:pt x="43249" y="687859"/>
                  <a:pt x="-20594" y="191529"/>
                  <a:pt x="37071" y="123567"/>
                </a:cubicBezTo>
                <a:cubicBezTo>
                  <a:pt x="94736" y="55605"/>
                  <a:pt x="238898" y="157548"/>
                  <a:pt x="383060" y="25949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FD29802-3C35-9B42-A254-30E08C6FA68D}"/>
              </a:ext>
            </a:extLst>
          </p:cNvPr>
          <p:cNvSpPr/>
          <p:nvPr/>
        </p:nvSpPr>
        <p:spPr>
          <a:xfrm rot="7397193">
            <a:off x="1600622" y="2363035"/>
            <a:ext cx="1518394" cy="2350103"/>
          </a:xfrm>
          <a:custGeom>
            <a:avLst/>
            <a:gdLst>
              <a:gd name="connsiteX0" fmla="*/ 109724 w 1518394"/>
              <a:gd name="connsiteY0" fmla="*/ 0 h 2350103"/>
              <a:gd name="connsiteX1" fmla="*/ 295075 w 1518394"/>
              <a:gd name="connsiteY1" fmla="*/ 333633 h 2350103"/>
              <a:gd name="connsiteX2" fmla="*/ 542210 w 1518394"/>
              <a:gd name="connsiteY2" fmla="*/ 172995 h 2350103"/>
              <a:gd name="connsiteX3" fmla="*/ 554567 w 1518394"/>
              <a:gd name="connsiteY3" fmla="*/ 605481 h 2350103"/>
              <a:gd name="connsiteX4" fmla="*/ 60297 w 1518394"/>
              <a:gd name="connsiteY4" fmla="*/ 432487 h 2350103"/>
              <a:gd name="connsiteX5" fmla="*/ 23227 w 1518394"/>
              <a:gd name="connsiteY5" fmla="*/ 716692 h 2350103"/>
              <a:gd name="connsiteX6" fmla="*/ 196221 w 1518394"/>
              <a:gd name="connsiteY6" fmla="*/ 741406 h 2350103"/>
              <a:gd name="connsiteX7" fmla="*/ 183864 w 1518394"/>
              <a:gd name="connsiteY7" fmla="*/ 1099752 h 2350103"/>
              <a:gd name="connsiteX8" fmla="*/ 529854 w 1518394"/>
              <a:gd name="connsiteY8" fmla="*/ 976184 h 2350103"/>
              <a:gd name="connsiteX9" fmla="*/ 616351 w 1518394"/>
              <a:gd name="connsiteY9" fmla="*/ 1359244 h 2350103"/>
              <a:gd name="connsiteX10" fmla="*/ 319789 w 1518394"/>
              <a:gd name="connsiteY10" fmla="*/ 1396314 h 2350103"/>
              <a:gd name="connsiteX11" fmla="*/ 529854 w 1518394"/>
              <a:gd name="connsiteY11" fmla="*/ 1791730 h 2350103"/>
              <a:gd name="connsiteX12" fmla="*/ 987054 w 1518394"/>
              <a:gd name="connsiteY12" fmla="*/ 1408671 h 2350103"/>
              <a:gd name="connsiteX13" fmla="*/ 1172405 w 1518394"/>
              <a:gd name="connsiteY13" fmla="*/ 1569308 h 2350103"/>
              <a:gd name="connsiteX14" fmla="*/ 1048837 w 1518394"/>
              <a:gd name="connsiteY14" fmla="*/ 1915298 h 2350103"/>
              <a:gd name="connsiteX15" fmla="*/ 888200 w 1518394"/>
              <a:gd name="connsiteY15" fmla="*/ 2063579 h 2350103"/>
              <a:gd name="connsiteX16" fmla="*/ 1271259 w 1518394"/>
              <a:gd name="connsiteY16" fmla="*/ 2347784 h 2350103"/>
              <a:gd name="connsiteX17" fmla="*/ 1518394 w 1518394"/>
              <a:gd name="connsiteY17" fmla="*/ 2174790 h 235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18394" h="2350103">
                <a:moveTo>
                  <a:pt x="109724" y="0"/>
                </a:moveTo>
                <a:cubicBezTo>
                  <a:pt x="166359" y="152400"/>
                  <a:pt x="222994" y="304801"/>
                  <a:pt x="295075" y="333633"/>
                </a:cubicBezTo>
                <a:cubicBezTo>
                  <a:pt x="367156" y="362465"/>
                  <a:pt x="498961" y="127687"/>
                  <a:pt x="542210" y="172995"/>
                </a:cubicBezTo>
                <a:cubicBezTo>
                  <a:pt x="585459" y="218303"/>
                  <a:pt x="634886" y="562232"/>
                  <a:pt x="554567" y="605481"/>
                </a:cubicBezTo>
                <a:cubicBezTo>
                  <a:pt x="474248" y="648730"/>
                  <a:pt x="148854" y="413952"/>
                  <a:pt x="60297" y="432487"/>
                </a:cubicBezTo>
                <a:cubicBezTo>
                  <a:pt x="-28260" y="451022"/>
                  <a:pt x="573" y="665206"/>
                  <a:pt x="23227" y="716692"/>
                </a:cubicBezTo>
                <a:cubicBezTo>
                  <a:pt x="45881" y="768178"/>
                  <a:pt x="169448" y="677563"/>
                  <a:pt x="196221" y="741406"/>
                </a:cubicBezTo>
                <a:cubicBezTo>
                  <a:pt x="222994" y="805249"/>
                  <a:pt x="128259" y="1060622"/>
                  <a:pt x="183864" y="1099752"/>
                </a:cubicBezTo>
                <a:cubicBezTo>
                  <a:pt x="239470" y="1138882"/>
                  <a:pt x="457773" y="932935"/>
                  <a:pt x="529854" y="976184"/>
                </a:cubicBezTo>
                <a:cubicBezTo>
                  <a:pt x="601935" y="1019433"/>
                  <a:pt x="651362" y="1289222"/>
                  <a:pt x="616351" y="1359244"/>
                </a:cubicBezTo>
                <a:cubicBezTo>
                  <a:pt x="581340" y="1429266"/>
                  <a:pt x="334205" y="1324233"/>
                  <a:pt x="319789" y="1396314"/>
                </a:cubicBezTo>
                <a:cubicBezTo>
                  <a:pt x="305373" y="1468395"/>
                  <a:pt x="418643" y="1789671"/>
                  <a:pt x="529854" y="1791730"/>
                </a:cubicBezTo>
                <a:cubicBezTo>
                  <a:pt x="641065" y="1793789"/>
                  <a:pt x="879962" y="1445741"/>
                  <a:pt x="987054" y="1408671"/>
                </a:cubicBezTo>
                <a:cubicBezTo>
                  <a:pt x="1094146" y="1371601"/>
                  <a:pt x="1162108" y="1484870"/>
                  <a:pt x="1172405" y="1569308"/>
                </a:cubicBezTo>
                <a:cubicBezTo>
                  <a:pt x="1182702" y="1653746"/>
                  <a:pt x="1096204" y="1832920"/>
                  <a:pt x="1048837" y="1915298"/>
                </a:cubicBezTo>
                <a:cubicBezTo>
                  <a:pt x="1001470" y="1997676"/>
                  <a:pt x="851130" y="1991498"/>
                  <a:pt x="888200" y="2063579"/>
                </a:cubicBezTo>
                <a:cubicBezTo>
                  <a:pt x="925270" y="2135660"/>
                  <a:pt x="1166227" y="2329249"/>
                  <a:pt x="1271259" y="2347784"/>
                </a:cubicBezTo>
                <a:cubicBezTo>
                  <a:pt x="1376291" y="2366319"/>
                  <a:pt x="1447342" y="2270554"/>
                  <a:pt x="1518394" y="2174790"/>
                </a:cubicBezTo>
              </a:path>
            </a:pathLst>
          </a:cu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B342AB-4944-8346-9F04-4248A5B2E882}"/>
              </a:ext>
            </a:extLst>
          </p:cNvPr>
          <p:cNvCxnSpPr/>
          <p:nvPr/>
        </p:nvCxnSpPr>
        <p:spPr>
          <a:xfrm>
            <a:off x="3585892" y="4335733"/>
            <a:ext cx="222421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A7E7653-C46C-584C-A8A5-89CFFB8420BF}"/>
              </a:ext>
            </a:extLst>
          </p:cNvPr>
          <p:cNvCxnSpPr/>
          <p:nvPr/>
        </p:nvCxnSpPr>
        <p:spPr>
          <a:xfrm>
            <a:off x="3590008" y="4525204"/>
            <a:ext cx="222421" cy="0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731516B-D032-3847-8C0C-9A3ED7410E1B}"/>
              </a:ext>
            </a:extLst>
          </p:cNvPr>
          <p:cNvSpPr/>
          <p:nvPr/>
        </p:nvSpPr>
        <p:spPr>
          <a:xfrm>
            <a:off x="3787327" y="4386704"/>
            <a:ext cx="6799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200" b="1" dirty="0">
                <a:solidFill>
                  <a:srgbClr val="C00000"/>
                </a:solidFill>
              </a:rPr>
              <a:t>Overfit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2EB7EE8-E1EF-814C-BACE-32294A4AB0A2}"/>
              </a:ext>
            </a:extLst>
          </p:cNvPr>
          <p:cNvSpPr/>
          <p:nvPr/>
        </p:nvSpPr>
        <p:spPr>
          <a:xfrm>
            <a:off x="3787327" y="4194076"/>
            <a:ext cx="7777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200" b="1" dirty="0">
                <a:solidFill>
                  <a:srgbClr val="C00000"/>
                </a:solidFill>
              </a:rPr>
              <a:t>Good fit</a:t>
            </a:r>
          </a:p>
        </p:txBody>
      </p:sp>
      <p:sp>
        <p:nvSpPr>
          <p:cNvPr id="164" name="Arc 163">
            <a:extLst>
              <a:ext uri="{FF2B5EF4-FFF2-40B4-BE49-F238E27FC236}">
                <a16:creationId xmlns:a16="http://schemas.microsoft.com/office/drawing/2014/main" id="{6D7FE197-C1B3-EA47-8302-32F9C4FF0DEB}"/>
              </a:ext>
            </a:extLst>
          </p:cNvPr>
          <p:cNvSpPr/>
          <p:nvPr/>
        </p:nvSpPr>
        <p:spPr>
          <a:xfrm rot="18019219">
            <a:off x="7466637" y="2742693"/>
            <a:ext cx="2791769" cy="4671891"/>
          </a:xfrm>
          <a:prstGeom prst="arc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43DEE6-029C-2E4D-8F1B-6615E4D45320}"/>
              </a:ext>
            </a:extLst>
          </p:cNvPr>
          <p:cNvSpPr>
            <a:spLocks noChangeAspect="1"/>
          </p:cNvSpPr>
          <p:nvPr/>
        </p:nvSpPr>
        <p:spPr>
          <a:xfrm rot="21104677">
            <a:off x="7916482" y="2685110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472B66AE-8FBE-A846-9DEF-DB7BCC406D01}"/>
              </a:ext>
            </a:extLst>
          </p:cNvPr>
          <p:cNvSpPr>
            <a:spLocks noChangeAspect="1"/>
          </p:cNvSpPr>
          <p:nvPr/>
        </p:nvSpPr>
        <p:spPr>
          <a:xfrm rot="21104677">
            <a:off x="8245681" y="2574670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A0D731D-5988-C54A-87BC-C0E1A01EF307}"/>
              </a:ext>
            </a:extLst>
          </p:cNvPr>
          <p:cNvSpPr>
            <a:spLocks noChangeAspect="1"/>
          </p:cNvSpPr>
          <p:nvPr/>
        </p:nvSpPr>
        <p:spPr>
          <a:xfrm rot="21104677">
            <a:off x="8248148" y="3131154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6BA3C08-B4A6-814E-90EF-2BC70F3A6EBE}"/>
              </a:ext>
            </a:extLst>
          </p:cNvPr>
          <p:cNvSpPr>
            <a:spLocks noChangeAspect="1"/>
          </p:cNvSpPr>
          <p:nvPr/>
        </p:nvSpPr>
        <p:spPr>
          <a:xfrm rot="21104677">
            <a:off x="7536778" y="3452072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52C4E4F-B21E-6A4D-962C-02511A40082C}"/>
              </a:ext>
            </a:extLst>
          </p:cNvPr>
          <p:cNvSpPr>
            <a:spLocks noChangeAspect="1"/>
          </p:cNvSpPr>
          <p:nvPr/>
        </p:nvSpPr>
        <p:spPr>
          <a:xfrm rot="21104677">
            <a:off x="7587284" y="2646014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9B414FE-4A5F-FE4D-AE4C-110E4CA78711}"/>
              </a:ext>
            </a:extLst>
          </p:cNvPr>
          <p:cNvSpPr>
            <a:spLocks noChangeAspect="1"/>
          </p:cNvSpPr>
          <p:nvPr/>
        </p:nvSpPr>
        <p:spPr>
          <a:xfrm rot="21104677">
            <a:off x="9226766" y="2989835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C11AB2E-A504-B747-8EAD-E18086FB1FDE}"/>
              </a:ext>
            </a:extLst>
          </p:cNvPr>
          <p:cNvSpPr>
            <a:spLocks noChangeAspect="1"/>
          </p:cNvSpPr>
          <p:nvPr/>
        </p:nvSpPr>
        <p:spPr>
          <a:xfrm rot="21104677">
            <a:off x="7438574" y="3178951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5C0D04C2-9124-614E-AB2D-5D648B85A911}"/>
              </a:ext>
            </a:extLst>
          </p:cNvPr>
          <p:cNvSpPr>
            <a:spLocks noChangeAspect="1"/>
          </p:cNvSpPr>
          <p:nvPr/>
        </p:nvSpPr>
        <p:spPr>
          <a:xfrm rot="21104677">
            <a:off x="7178696" y="2852219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8CF3F536-8723-4D45-89EC-0DD7C6311D89}"/>
              </a:ext>
            </a:extLst>
          </p:cNvPr>
          <p:cNvSpPr>
            <a:spLocks noChangeAspect="1"/>
          </p:cNvSpPr>
          <p:nvPr/>
        </p:nvSpPr>
        <p:spPr>
          <a:xfrm rot="21104677">
            <a:off x="8670825" y="3053587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F059E8D-4BD1-8A44-85C3-F2572E6D9E32}"/>
              </a:ext>
            </a:extLst>
          </p:cNvPr>
          <p:cNvSpPr>
            <a:spLocks noChangeAspect="1"/>
          </p:cNvSpPr>
          <p:nvPr/>
        </p:nvSpPr>
        <p:spPr>
          <a:xfrm rot="21104677">
            <a:off x="8341072" y="2874881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43E2506B-BB5D-9343-98FC-BBBC61F7BDF7}"/>
              </a:ext>
            </a:extLst>
          </p:cNvPr>
          <p:cNvSpPr>
            <a:spLocks noChangeAspect="1"/>
          </p:cNvSpPr>
          <p:nvPr/>
        </p:nvSpPr>
        <p:spPr>
          <a:xfrm rot="21104677">
            <a:off x="8906190" y="2797290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C00F6328-A3C9-6749-831E-32A17073EBE3}"/>
              </a:ext>
            </a:extLst>
          </p:cNvPr>
          <p:cNvSpPr>
            <a:spLocks noChangeAspect="1"/>
          </p:cNvSpPr>
          <p:nvPr/>
        </p:nvSpPr>
        <p:spPr>
          <a:xfrm rot="21104677">
            <a:off x="8605215" y="2607388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Triangle 193">
            <a:extLst>
              <a:ext uri="{FF2B5EF4-FFF2-40B4-BE49-F238E27FC236}">
                <a16:creationId xmlns:a16="http://schemas.microsoft.com/office/drawing/2014/main" id="{D7691E19-42EB-0A46-A7E3-6A49FA9F418A}"/>
              </a:ext>
            </a:extLst>
          </p:cNvPr>
          <p:cNvSpPr>
            <a:spLocks noChangeAspect="1"/>
          </p:cNvSpPr>
          <p:nvPr/>
        </p:nvSpPr>
        <p:spPr>
          <a:xfrm rot="20866781">
            <a:off x="7787448" y="3148701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4EC1028F-8532-C848-B715-B3BBAF51F01C}"/>
              </a:ext>
            </a:extLst>
          </p:cNvPr>
          <p:cNvSpPr>
            <a:spLocks noChangeAspect="1"/>
          </p:cNvSpPr>
          <p:nvPr/>
        </p:nvSpPr>
        <p:spPr>
          <a:xfrm rot="21104677">
            <a:off x="8885592" y="3680396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06E194CB-D862-6347-801C-F288425A2241}"/>
              </a:ext>
            </a:extLst>
          </p:cNvPr>
          <p:cNvSpPr>
            <a:spLocks noChangeAspect="1"/>
          </p:cNvSpPr>
          <p:nvPr/>
        </p:nvSpPr>
        <p:spPr>
          <a:xfrm rot="21104677">
            <a:off x="7281464" y="2549165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7D39907A-EB77-444A-BD89-C8F0A8AD119C}"/>
              </a:ext>
            </a:extLst>
          </p:cNvPr>
          <p:cNvSpPr>
            <a:spLocks noChangeAspect="1"/>
          </p:cNvSpPr>
          <p:nvPr/>
        </p:nvSpPr>
        <p:spPr>
          <a:xfrm rot="21104677">
            <a:off x="7949421" y="2301148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FA2EE9B3-6BB3-B649-82EC-4BC6C045A1A8}"/>
              </a:ext>
            </a:extLst>
          </p:cNvPr>
          <p:cNvSpPr>
            <a:spLocks noChangeAspect="1"/>
          </p:cNvSpPr>
          <p:nvPr/>
        </p:nvSpPr>
        <p:spPr>
          <a:xfrm rot="21104677">
            <a:off x="9232785" y="3304830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" name="Triangle 200">
            <a:extLst>
              <a:ext uri="{FF2B5EF4-FFF2-40B4-BE49-F238E27FC236}">
                <a16:creationId xmlns:a16="http://schemas.microsoft.com/office/drawing/2014/main" id="{C32A9EF2-55B0-1B41-A232-BB59D293B499}"/>
              </a:ext>
            </a:extLst>
          </p:cNvPr>
          <p:cNvSpPr>
            <a:spLocks noChangeAspect="1"/>
          </p:cNvSpPr>
          <p:nvPr/>
        </p:nvSpPr>
        <p:spPr>
          <a:xfrm rot="20866781">
            <a:off x="8456061" y="3240790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Freeform 208">
            <a:extLst>
              <a:ext uri="{FF2B5EF4-FFF2-40B4-BE49-F238E27FC236}">
                <a16:creationId xmlns:a16="http://schemas.microsoft.com/office/drawing/2014/main" id="{7816356B-304D-4B46-992C-516F0796CB5C}"/>
              </a:ext>
            </a:extLst>
          </p:cNvPr>
          <p:cNvSpPr/>
          <p:nvPr/>
        </p:nvSpPr>
        <p:spPr>
          <a:xfrm rot="7397193">
            <a:off x="7374205" y="2397474"/>
            <a:ext cx="1518394" cy="2350103"/>
          </a:xfrm>
          <a:custGeom>
            <a:avLst/>
            <a:gdLst>
              <a:gd name="connsiteX0" fmla="*/ 109724 w 1518394"/>
              <a:gd name="connsiteY0" fmla="*/ 0 h 2350103"/>
              <a:gd name="connsiteX1" fmla="*/ 295075 w 1518394"/>
              <a:gd name="connsiteY1" fmla="*/ 333633 h 2350103"/>
              <a:gd name="connsiteX2" fmla="*/ 542210 w 1518394"/>
              <a:gd name="connsiteY2" fmla="*/ 172995 h 2350103"/>
              <a:gd name="connsiteX3" fmla="*/ 554567 w 1518394"/>
              <a:gd name="connsiteY3" fmla="*/ 605481 h 2350103"/>
              <a:gd name="connsiteX4" fmla="*/ 60297 w 1518394"/>
              <a:gd name="connsiteY4" fmla="*/ 432487 h 2350103"/>
              <a:gd name="connsiteX5" fmla="*/ 23227 w 1518394"/>
              <a:gd name="connsiteY5" fmla="*/ 716692 h 2350103"/>
              <a:gd name="connsiteX6" fmla="*/ 196221 w 1518394"/>
              <a:gd name="connsiteY6" fmla="*/ 741406 h 2350103"/>
              <a:gd name="connsiteX7" fmla="*/ 183864 w 1518394"/>
              <a:gd name="connsiteY7" fmla="*/ 1099752 h 2350103"/>
              <a:gd name="connsiteX8" fmla="*/ 529854 w 1518394"/>
              <a:gd name="connsiteY8" fmla="*/ 976184 h 2350103"/>
              <a:gd name="connsiteX9" fmla="*/ 616351 w 1518394"/>
              <a:gd name="connsiteY9" fmla="*/ 1359244 h 2350103"/>
              <a:gd name="connsiteX10" fmla="*/ 319789 w 1518394"/>
              <a:gd name="connsiteY10" fmla="*/ 1396314 h 2350103"/>
              <a:gd name="connsiteX11" fmla="*/ 529854 w 1518394"/>
              <a:gd name="connsiteY11" fmla="*/ 1791730 h 2350103"/>
              <a:gd name="connsiteX12" fmla="*/ 987054 w 1518394"/>
              <a:gd name="connsiteY12" fmla="*/ 1408671 h 2350103"/>
              <a:gd name="connsiteX13" fmla="*/ 1172405 w 1518394"/>
              <a:gd name="connsiteY13" fmla="*/ 1569308 h 2350103"/>
              <a:gd name="connsiteX14" fmla="*/ 1048837 w 1518394"/>
              <a:gd name="connsiteY14" fmla="*/ 1915298 h 2350103"/>
              <a:gd name="connsiteX15" fmla="*/ 888200 w 1518394"/>
              <a:gd name="connsiteY15" fmla="*/ 2063579 h 2350103"/>
              <a:gd name="connsiteX16" fmla="*/ 1271259 w 1518394"/>
              <a:gd name="connsiteY16" fmla="*/ 2347784 h 2350103"/>
              <a:gd name="connsiteX17" fmla="*/ 1518394 w 1518394"/>
              <a:gd name="connsiteY17" fmla="*/ 2174790 h 235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18394" h="2350103">
                <a:moveTo>
                  <a:pt x="109724" y="0"/>
                </a:moveTo>
                <a:cubicBezTo>
                  <a:pt x="166359" y="152400"/>
                  <a:pt x="222994" y="304801"/>
                  <a:pt x="295075" y="333633"/>
                </a:cubicBezTo>
                <a:cubicBezTo>
                  <a:pt x="367156" y="362465"/>
                  <a:pt x="498961" y="127687"/>
                  <a:pt x="542210" y="172995"/>
                </a:cubicBezTo>
                <a:cubicBezTo>
                  <a:pt x="585459" y="218303"/>
                  <a:pt x="634886" y="562232"/>
                  <a:pt x="554567" y="605481"/>
                </a:cubicBezTo>
                <a:cubicBezTo>
                  <a:pt x="474248" y="648730"/>
                  <a:pt x="148854" y="413952"/>
                  <a:pt x="60297" y="432487"/>
                </a:cubicBezTo>
                <a:cubicBezTo>
                  <a:pt x="-28260" y="451022"/>
                  <a:pt x="573" y="665206"/>
                  <a:pt x="23227" y="716692"/>
                </a:cubicBezTo>
                <a:cubicBezTo>
                  <a:pt x="45881" y="768178"/>
                  <a:pt x="169448" y="677563"/>
                  <a:pt x="196221" y="741406"/>
                </a:cubicBezTo>
                <a:cubicBezTo>
                  <a:pt x="222994" y="805249"/>
                  <a:pt x="128259" y="1060622"/>
                  <a:pt x="183864" y="1099752"/>
                </a:cubicBezTo>
                <a:cubicBezTo>
                  <a:pt x="239470" y="1138882"/>
                  <a:pt x="457773" y="932935"/>
                  <a:pt x="529854" y="976184"/>
                </a:cubicBezTo>
                <a:cubicBezTo>
                  <a:pt x="601935" y="1019433"/>
                  <a:pt x="651362" y="1289222"/>
                  <a:pt x="616351" y="1359244"/>
                </a:cubicBezTo>
                <a:cubicBezTo>
                  <a:pt x="581340" y="1429266"/>
                  <a:pt x="334205" y="1324233"/>
                  <a:pt x="319789" y="1396314"/>
                </a:cubicBezTo>
                <a:cubicBezTo>
                  <a:pt x="305373" y="1468395"/>
                  <a:pt x="418643" y="1789671"/>
                  <a:pt x="529854" y="1791730"/>
                </a:cubicBezTo>
                <a:cubicBezTo>
                  <a:pt x="641065" y="1793789"/>
                  <a:pt x="879962" y="1445741"/>
                  <a:pt x="987054" y="1408671"/>
                </a:cubicBezTo>
                <a:cubicBezTo>
                  <a:pt x="1094146" y="1371601"/>
                  <a:pt x="1162108" y="1484870"/>
                  <a:pt x="1172405" y="1569308"/>
                </a:cubicBezTo>
                <a:cubicBezTo>
                  <a:pt x="1182702" y="1653746"/>
                  <a:pt x="1096204" y="1832920"/>
                  <a:pt x="1048837" y="1915298"/>
                </a:cubicBezTo>
                <a:cubicBezTo>
                  <a:pt x="1001470" y="1997676"/>
                  <a:pt x="851130" y="1991498"/>
                  <a:pt x="888200" y="2063579"/>
                </a:cubicBezTo>
                <a:cubicBezTo>
                  <a:pt x="925270" y="2135660"/>
                  <a:pt x="1166227" y="2329249"/>
                  <a:pt x="1271259" y="2347784"/>
                </a:cubicBezTo>
                <a:cubicBezTo>
                  <a:pt x="1376291" y="2366319"/>
                  <a:pt x="1447342" y="2270554"/>
                  <a:pt x="1518394" y="2174790"/>
                </a:cubicBezTo>
              </a:path>
            </a:pathLst>
          </a:cu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411B76FD-EEF0-274B-B0B5-BE174EAD3D9C}"/>
              </a:ext>
            </a:extLst>
          </p:cNvPr>
          <p:cNvSpPr/>
          <p:nvPr/>
        </p:nvSpPr>
        <p:spPr>
          <a:xfrm>
            <a:off x="9560910" y="4421143"/>
            <a:ext cx="6799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200" b="1" dirty="0">
                <a:solidFill>
                  <a:srgbClr val="C00000"/>
                </a:solidFill>
              </a:rPr>
              <a:t>Overfit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287C080-4EBD-B741-B63E-EA852E5903B8}"/>
              </a:ext>
            </a:extLst>
          </p:cNvPr>
          <p:cNvSpPr/>
          <p:nvPr/>
        </p:nvSpPr>
        <p:spPr>
          <a:xfrm>
            <a:off x="9560910" y="4228515"/>
            <a:ext cx="7777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200" b="1" dirty="0">
                <a:solidFill>
                  <a:srgbClr val="C00000"/>
                </a:solidFill>
              </a:rPr>
              <a:t>Good fit</a:t>
            </a:r>
          </a:p>
        </p:txBody>
      </p:sp>
      <p:sp>
        <p:nvSpPr>
          <p:cNvPr id="214" name="Triangle 213">
            <a:extLst>
              <a:ext uri="{FF2B5EF4-FFF2-40B4-BE49-F238E27FC236}">
                <a16:creationId xmlns:a16="http://schemas.microsoft.com/office/drawing/2014/main" id="{AEA6BD5C-C502-DC42-95F7-1413DC5A9FFF}"/>
              </a:ext>
            </a:extLst>
          </p:cNvPr>
          <p:cNvSpPr>
            <a:spLocks noChangeAspect="1"/>
          </p:cNvSpPr>
          <p:nvPr/>
        </p:nvSpPr>
        <p:spPr>
          <a:xfrm rot="20866781">
            <a:off x="7559596" y="3248351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Triangle 214">
            <a:extLst>
              <a:ext uri="{FF2B5EF4-FFF2-40B4-BE49-F238E27FC236}">
                <a16:creationId xmlns:a16="http://schemas.microsoft.com/office/drawing/2014/main" id="{928DC317-C8C7-6E49-952E-D1602AA398E7}"/>
              </a:ext>
            </a:extLst>
          </p:cNvPr>
          <p:cNvSpPr>
            <a:spLocks noChangeAspect="1"/>
          </p:cNvSpPr>
          <p:nvPr/>
        </p:nvSpPr>
        <p:spPr>
          <a:xfrm rot="20866781">
            <a:off x="7657412" y="3713085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Triangle 217">
            <a:extLst>
              <a:ext uri="{FF2B5EF4-FFF2-40B4-BE49-F238E27FC236}">
                <a16:creationId xmlns:a16="http://schemas.microsoft.com/office/drawing/2014/main" id="{F2471890-4164-944E-8609-BBC683A17E4D}"/>
              </a:ext>
            </a:extLst>
          </p:cNvPr>
          <p:cNvSpPr>
            <a:spLocks noChangeAspect="1"/>
          </p:cNvSpPr>
          <p:nvPr/>
        </p:nvSpPr>
        <p:spPr>
          <a:xfrm rot="20866781">
            <a:off x="7429373" y="3860653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0" name="Triangle 219">
            <a:extLst>
              <a:ext uri="{FF2B5EF4-FFF2-40B4-BE49-F238E27FC236}">
                <a16:creationId xmlns:a16="http://schemas.microsoft.com/office/drawing/2014/main" id="{F0504872-2B41-8F47-8347-2842F6178AE3}"/>
              </a:ext>
            </a:extLst>
          </p:cNvPr>
          <p:cNvSpPr>
            <a:spLocks noChangeAspect="1"/>
          </p:cNvSpPr>
          <p:nvPr/>
        </p:nvSpPr>
        <p:spPr>
          <a:xfrm rot="20866781">
            <a:off x="7997138" y="406372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1" name="Triangle 220">
            <a:extLst>
              <a:ext uri="{FF2B5EF4-FFF2-40B4-BE49-F238E27FC236}">
                <a16:creationId xmlns:a16="http://schemas.microsoft.com/office/drawing/2014/main" id="{92128681-763F-AE41-BBFE-99BE82212628}"/>
              </a:ext>
            </a:extLst>
          </p:cNvPr>
          <p:cNvSpPr>
            <a:spLocks noChangeAspect="1"/>
          </p:cNvSpPr>
          <p:nvPr/>
        </p:nvSpPr>
        <p:spPr>
          <a:xfrm rot="20866781">
            <a:off x="8022105" y="3756750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3" name="Triangle 222">
            <a:extLst>
              <a:ext uri="{FF2B5EF4-FFF2-40B4-BE49-F238E27FC236}">
                <a16:creationId xmlns:a16="http://schemas.microsoft.com/office/drawing/2014/main" id="{BA0DCAFA-9D54-2548-A006-5D9E681A2BEF}"/>
              </a:ext>
            </a:extLst>
          </p:cNvPr>
          <p:cNvSpPr>
            <a:spLocks noChangeAspect="1"/>
          </p:cNvSpPr>
          <p:nvPr/>
        </p:nvSpPr>
        <p:spPr>
          <a:xfrm rot="20866781">
            <a:off x="8413027" y="3833662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4" name="Triangle 223">
            <a:extLst>
              <a:ext uri="{FF2B5EF4-FFF2-40B4-BE49-F238E27FC236}">
                <a16:creationId xmlns:a16="http://schemas.microsoft.com/office/drawing/2014/main" id="{B75235B0-73B4-814E-A143-AAD356878616}"/>
              </a:ext>
            </a:extLst>
          </p:cNvPr>
          <p:cNvSpPr>
            <a:spLocks noChangeAspect="1"/>
          </p:cNvSpPr>
          <p:nvPr/>
        </p:nvSpPr>
        <p:spPr>
          <a:xfrm rot="20866781">
            <a:off x="8652720" y="3996604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" name="Triangle 224">
            <a:extLst>
              <a:ext uri="{FF2B5EF4-FFF2-40B4-BE49-F238E27FC236}">
                <a16:creationId xmlns:a16="http://schemas.microsoft.com/office/drawing/2014/main" id="{98B6DEB8-EADD-8746-8417-41C80CFABF6A}"/>
              </a:ext>
            </a:extLst>
          </p:cNvPr>
          <p:cNvSpPr>
            <a:spLocks noChangeAspect="1"/>
          </p:cNvSpPr>
          <p:nvPr/>
        </p:nvSpPr>
        <p:spPr>
          <a:xfrm rot="20866781">
            <a:off x="8968566" y="400480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Triangle 225">
            <a:extLst>
              <a:ext uri="{FF2B5EF4-FFF2-40B4-BE49-F238E27FC236}">
                <a16:creationId xmlns:a16="http://schemas.microsoft.com/office/drawing/2014/main" id="{57FE80FC-A2CE-C741-8153-722B86E575CD}"/>
              </a:ext>
            </a:extLst>
          </p:cNvPr>
          <p:cNvSpPr>
            <a:spLocks noChangeAspect="1"/>
          </p:cNvSpPr>
          <p:nvPr/>
        </p:nvSpPr>
        <p:spPr>
          <a:xfrm rot="20866781">
            <a:off x="7118675" y="3746252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7" name="Triangle 226">
            <a:extLst>
              <a:ext uri="{FF2B5EF4-FFF2-40B4-BE49-F238E27FC236}">
                <a16:creationId xmlns:a16="http://schemas.microsoft.com/office/drawing/2014/main" id="{A3C23154-8387-754B-85EA-6C8673C4AB67}"/>
              </a:ext>
            </a:extLst>
          </p:cNvPr>
          <p:cNvSpPr>
            <a:spLocks noChangeAspect="1"/>
          </p:cNvSpPr>
          <p:nvPr/>
        </p:nvSpPr>
        <p:spPr>
          <a:xfrm rot="20866781">
            <a:off x="7803347" y="341404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9" name="Triangle 228">
            <a:extLst>
              <a:ext uri="{FF2B5EF4-FFF2-40B4-BE49-F238E27FC236}">
                <a16:creationId xmlns:a16="http://schemas.microsoft.com/office/drawing/2014/main" id="{F9F07B23-635E-2E4A-979D-949A635A34DC}"/>
              </a:ext>
            </a:extLst>
          </p:cNvPr>
          <p:cNvSpPr>
            <a:spLocks noChangeAspect="1"/>
          </p:cNvSpPr>
          <p:nvPr/>
        </p:nvSpPr>
        <p:spPr>
          <a:xfrm rot="20866781">
            <a:off x="8473678" y="3621885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0" name="Triangle 229">
            <a:extLst>
              <a:ext uri="{FF2B5EF4-FFF2-40B4-BE49-F238E27FC236}">
                <a16:creationId xmlns:a16="http://schemas.microsoft.com/office/drawing/2014/main" id="{3F171FB1-1B7F-F940-9A93-4A1D2A76B762}"/>
              </a:ext>
            </a:extLst>
          </p:cNvPr>
          <p:cNvSpPr>
            <a:spLocks noChangeAspect="1"/>
          </p:cNvSpPr>
          <p:nvPr/>
        </p:nvSpPr>
        <p:spPr>
          <a:xfrm rot="20866781">
            <a:off x="8244407" y="3603253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3" name="Triangle 232">
            <a:extLst>
              <a:ext uri="{FF2B5EF4-FFF2-40B4-BE49-F238E27FC236}">
                <a16:creationId xmlns:a16="http://schemas.microsoft.com/office/drawing/2014/main" id="{195C3CAF-FBB1-0B4C-AEF9-D49F9A1971EF}"/>
              </a:ext>
            </a:extLst>
          </p:cNvPr>
          <p:cNvSpPr>
            <a:spLocks noChangeAspect="1"/>
          </p:cNvSpPr>
          <p:nvPr/>
        </p:nvSpPr>
        <p:spPr>
          <a:xfrm rot="20866781">
            <a:off x="8305209" y="4314768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4" name="Triangle 233">
            <a:extLst>
              <a:ext uri="{FF2B5EF4-FFF2-40B4-BE49-F238E27FC236}">
                <a16:creationId xmlns:a16="http://schemas.microsoft.com/office/drawing/2014/main" id="{4D0DD176-9E5C-D048-988C-C6285FAC6928}"/>
              </a:ext>
            </a:extLst>
          </p:cNvPr>
          <p:cNvSpPr>
            <a:spLocks noChangeAspect="1"/>
          </p:cNvSpPr>
          <p:nvPr/>
        </p:nvSpPr>
        <p:spPr>
          <a:xfrm rot="20866781">
            <a:off x="7712524" y="4174864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" name="Triangle 234">
            <a:extLst>
              <a:ext uri="{FF2B5EF4-FFF2-40B4-BE49-F238E27FC236}">
                <a16:creationId xmlns:a16="http://schemas.microsoft.com/office/drawing/2014/main" id="{C751F704-1EBD-AF45-AB00-D7741EF16517}"/>
              </a:ext>
            </a:extLst>
          </p:cNvPr>
          <p:cNvSpPr>
            <a:spLocks noChangeAspect="1"/>
          </p:cNvSpPr>
          <p:nvPr/>
        </p:nvSpPr>
        <p:spPr>
          <a:xfrm rot="20866781">
            <a:off x="7297599" y="4186078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6" name="Freeform 235">
            <a:extLst>
              <a:ext uri="{FF2B5EF4-FFF2-40B4-BE49-F238E27FC236}">
                <a16:creationId xmlns:a16="http://schemas.microsoft.com/office/drawing/2014/main" id="{5432F7CB-F05D-644C-927D-5BB56BD0A86B}"/>
              </a:ext>
            </a:extLst>
          </p:cNvPr>
          <p:cNvSpPr>
            <a:spLocks noChangeAspect="1"/>
          </p:cNvSpPr>
          <p:nvPr/>
        </p:nvSpPr>
        <p:spPr>
          <a:xfrm rot="7397193">
            <a:off x="9451894" y="3754431"/>
            <a:ext cx="82590" cy="144000"/>
          </a:xfrm>
          <a:custGeom>
            <a:avLst/>
            <a:gdLst>
              <a:gd name="connsiteX0" fmla="*/ 0 w 383060"/>
              <a:gd name="connsiteY0" fmla="*/ 0 h 667888"/>
              <a:gd name="connsiteX1" fmla="*/ 37071 w 383060"/>
              <a:gd name="connsiteY1" fmla="*/ 667265 h 667888"/>
              <a:gd name="connsiteX2" fmla="*/ 37071 w 383060"/>
              <a:gd name="connsiteY2" fmla="*/ 123567 h 667888"/>
              <a:gd name="connsiteX3" fmla="*/ 383060 w 383060"/>
              <a:gd name="connsiteY3" fmla="*/ 259492 h 66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060" h="667888">
                <a:moveTo>
                  <a:pt x="0" y="0"/>
                </a:moveTo>
                <a:cubicBezTo>
                  <a:pt x="15446" y="323335"/>
                  <a:pt x="30893" y="646671"/>
                  <a:pt x="37071" y="667265"/>
                </a:cubicBezTo>
                <a:cubicBezTo>
                  <a:pt x="43249" y="687859"/>
                  <a:pt x="-20594" y="191529"/>
                  <a:pt x="37071" y="123567"/>
                </a:cubicBezTo>
                <a:cubicBezTo>
                  <a:pt x="94736" y="55605"/>
                  <a:pt x="238898" y="157548"/>
                  <a:pt x="383060" y="25949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20388402-E925-3E4D-A963-F2CDD3A41043}"/>
              </a:ext>
            </a:extLst>
          </p:cNvPr>
          <p:cNvCxnSpPr/>
          <p:nvPr/>
        </p:nvCxnSpPr>
        <p:spPr>
          <a:xfrm>
            <a:off x="9359475" y="4370172"/>
            <a:ext cx="222421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5383D90-6DC3-FC46-A037-5082DE6963FF}"/>
              </a:ext>
            </a:extLst>
          </p:cNvPr>
          <p:cNvCxnSpPr/>
          <p:nvPr/>
        </p:nvCxnSpPr>
        <p:spPr>
          <a:xfrm>
            <a:off x="9363591" y="4559643"/>
            <a:ext cx="222421" cy="0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35628245-A738-F944-87D8-966404193A6B}"/>
              </a:ext>
            </a:extLst>
          </p:cNvPr>
          <p:cNvSpPr>
            <a:spLocks noChangeAspect="1"/>
          </p:cNvSpPr>
          <p:nvPr/>
        </p:nvSpPr>
        <p:spPr>
          <a:xfrm rot="21104677">
            <a:off x="7980331" y="3086051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258B826-4A17-9D4C-A5C8-CA52BEFDC9D2}"/>
              </a:ext>
            </a:extLst>
          </p:cNvPr>
          <p:cNvSpPr>
            <a:spLocks noChangeAspect="1"/>
          </p:cNvSpPr>
          <p:nvPr/>
        </p:nvSpPr>
        <p:spPr>
          <a:xfrm rot="21104677">
            <a:off x="6896914" y="3401789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C8B4C092-96CB-3042-AE2A-364E89DBB90F}"/>
              </a:ext>
            </a:extLst>
          </p:cNvPr>
          <p:cNvSpPr>
            <a:spLocks noChangeAspect="1"/>
          </p:cNvSpPr>
          <p:nvPr/>
        </p:nvSpPr>
        <p:spPr>
          <a:xfrm rot="21104677">
            <a:off x="7185378" y="3220140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A5D72BFC-6231-D244-9658-A39F094AE5AA}"/>
              </a:ext>
            </a:extLst>
          </p:cNvPr>
          <p:cNvSpPr>
            <a:spLocks noChangeAspect="1"/>
          </p:cNvSpPr>
          <p:nvPr/>
        </p:nvSpPr>
        <p:spPr>
          <a:xfrm rot="21104677">
            <a:off x="8651340" y="3356178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737ECC86-EF3A-964A-A411-8E7A9957FC9A}"/>
              </a:ext>
            </a:extLst>
          </p:cNvPr>
          <p:cNvSpPr>
            <a:spLocks noChangeAspect="1"/>
          </p:cNvSpPr>
          <p:nvPr/>
        </p:nvSpPr>
        <p:spPr>
          <a:xfrm rot="21104677">
            <a:off x="8918334" y="3317685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" name="Triangle 244">
            <a:extLst>
              <a:ext uri="{FF2B5EF4-FFF2-40B4-BE49-F238E27FC236}">
                <a16:creationId xmlns:a16="http://schemas.microsoft.com/office/drawing/2014/main" id="{B5EF624F-FA88-9B4B-B10D-992FB4029941}"/>
              </a:ext>
            </a:extLst>
          </p:cNvPr>
          <p:cNvSpPr>
            <a:spLocks noChangeAspect="1"/>
          </p:cNvSpPr>
          <p:nvPr/>
        </p:nvSpPr>
        <p:spPr>
          <a:xfrm rot="20866781">
            <a:off x="7214335" y="3537149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6" name="Rounded Rectangle 245" descr="訓練集&#10;">
            <a:extLst>
              <a:ext uri="{FF2B5EF4-FFF2-40B4-BE49-F238E27FC236}">
                <a16:creationId xmlns:a16="http://schemas.microsoft.com/office/drawing/2014/main" id="{6D371FA5-0DE0-2A43-BE41-E7B883B9B5B2}"/>
              </a:ext>
            </a:extLst>
          </p:cNvPr>
          <p:cNvSpPr/>
          <p:nvPr/>
        </p:nvSpPr>
        <p:spPr>
          <a:xfrm>
            <a:off x="3598595" y="2316324"/>
            <a:ext cx="1089771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訓練集</a:t>
            </a:r>
          </a:p>
        </p:txBody>
      </p:sp>
      <p:sp>
        <p:nvSpPr>
          <p:cNvPr id="247" name="Rounded Rectangle 246" descr="訓練集&#10;">
            <a:extLst>
              <a:ext uri="{FF2B5EF4-FFF2-40B4-BE49-F238E27FC236}">
                <a16:creationId xmlns:a16="http://schemas.microsoft.com/office/drawing/2014/main" id="{C3E2984B-2D1E-3044-8BC0-72906A31AE2F}"/>
              </a:ext>
            </a:extLst>
          </p:cNvPr>
          <p:cNvSpPr/>
          <p:nvPr/>
        </p:nvSpPr>
        <p:spPr>
          <a:xfrm>
            <a:off x="9364800" y="2342954"/>
            <a:ext cx="1089771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測試集</a:t>
            </a:r>
          </a:p>
        </p:txBody>
      </p:sp>
    </p:spTree>
    <p:extLst>
      <p:ext uri="{BB962C8B-B14F-4D97-AF65-F5344CB8AC3E}">
        <p14:creationId xmlns:p14="http://schemas.microsoft.com/office/powerpoint/2010/main" val="224876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ED9C88-0EF2-5B40-BCC2-5A95B1F064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2" name="Rounded Rectangle 51" descr="訓練集&#10;">
            <a:extLst>
              <a:ext uri="{FF2B5EF4-FFF2-40B4-BE49-F238E27FC236}">
                <a16:creationId xmlns:a16="http://schemas.microsoft.com/office/drawing/2014/main" id="{0C4E74E1-E420-4E44-9A1F-6D73C99E9E5D}"/>
              </a:ext>
            </a:extLst>
          </p:cNvPr>
          <p:cNvSpPr/>
          <p:nvPr/>
        </p:nvSpPr>
        <p:spPr>
          <a:xfrm>
            <a:off x="9263614" y="1794624"/>
            <a:ext cx="1525586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Overfitting</a:t>
            </a:r>
          </a:p>
        </p:txBody>
      </p:sp>
      <p:sp>
        <p:nvSpPr>
          <p:cNvPr id="146" name="Rounded Rectangle 145" descr="訓練集&#10;">
            <a:extLst>
              <a:ext uri="{FF2B5EF4-FFF2-40B4-BE49-F238E27FC236}">
                <a16:creationId xmlns:a16="http://schemas.microsoft.com/office/drawing/2014/main" id="{B5FF4671-C351-B240-8321-87F1F61CC470}"/>
              </a:ext>
            </a:extLst>
          </p:cNvPr>
          <p:cNvSpPr/>
          <p:nvPr/>
        </p:nvSpPr>
        <p:spPr>
          <a:xfrm>
            <a:off x="1327817" y="1794624"/>
            <a:ext cx="1525586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Underfitting</a:t>
            </a:r>
          </a:p>
        </p:txBody>
      </p:sp>
      <p:sp>
        <p:nvSpPr>
          <p:cNvPr id="192" name="Rounded Rectangle 191" descr="訓練集&#10;">
            <a:extLst>
              <a:ext uri="{FF2B5EF4-FFF2-40B4-BE49-F238E27FC236}">
                <a16:creationId xmlns:a16="http://schemas.microsoft.com/office/drawing/2014/main" id="{0212243C-E1F8-3847-972F-55F5F5B2DEC7}"/>
              </a:ext>
            </a:extLst>
          </p:cNvPr>
          <p:cNvSpPr/>
          <p:nvPr/>
        </p:nvSpPr>
        <p:spPr>
          <a:xfrm>
            <a:off x="5215641" y="1794624"/>
            <a:ext cx="1525586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fit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D97866EF-C808-2545-9C40-401A4E8A6BC2}"/>
              </a:ext>
            </a:extLst>
          </p:cNvPr>
          <p:cNvGrpSpPr/>
          <p:nvPr/>
        </p:nvGrpSpPr>
        <p:grpSpPr>
          <a:xfrm>
            <a:off x="1026389" y="2623294"/>
            <a:ext cx="2185899" cy="1710272"/>
            <a:chOff x="1026389" y="2623294"/>
            <a:chExt cx="2185899" cy="1710272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41E1C27-D3E5-3A44-9BF8-B5D12FE574E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35775" y="3428240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DB69F88-39FE-9146-9BA7-CE8BA5814FC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10459" y="31653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9B54F02-8A9E-B040-8244-63F0146A75A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93817" y="326198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1C9F874-6884-314E-9533-D225EFA39DB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43934" y="359354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12B68E2-ADBE-2940-B921-09913FDB6F9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00684" y="347432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D7F2580-5A09-5540-8350-9D286BEB1A8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082365" y="315841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5E134F1-18C2-F240-A835-D9BF918F62F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93758" y="35025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1B025A4-D06C-E24F-8CD8-9C316A53CD4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3916228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A8C3AE0-9E55-694E-B2F2-C3BCC99B0CF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55419" y="326198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DAD74C5-059A-C146-B074-2E7A3859461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531266" y="323302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6EE1DFE-1379-0F41-B3FA-D2B93957DB4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064688" y="262329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EC5DA81-6CDF-E744-96D5-7F67AB40C0D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40985" y="284669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D522598-B180-C043-A2E7-6ED42C59495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64829" y="3874509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4C5E763-F249-FA40-BDA8-6BF2A279301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999981" y="340943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9F8DECF7-3E47-DC46-9920-4BF50562658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825460" y="266036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56FF6228-5F9B-6A40-BC2B-BA01A690825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80545" y="308167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E65616B6-2CEE-6549-8344-07FC4505487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26389" y="369385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3FBEC63-C696-CF47-88D7-A273B5F819A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74266" y="417330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26FE3F4-4072-8F45-9628-CDDC98BCF61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418596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CD03D4EB-97F5-6248-846B-C86E988A8347}"/>
              </a:ext>
            </a:extLst>
          </p:cNvPr>
          <p:cNvGrpSpPr/>
          <p:nvPr/>
        </p:nvGrpSpPr>
        <p:grpSpPr>
          <a:xfrm>
            <a:off x="4885484" y="2610302"/>
            <a:ext cx="2185899" cy="1710272"/>
            <a:chOff x="1026389" y="2623294"/>
            <a:chExt cx="2185899" cy="1710272"/>
          </a:xfrm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C661EEE-A542-7A49-AC1B-B614BB4FAAF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35775" y="3428240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BEE426F9-2DBA-C243-9A0D-7E281140234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10459" y="31653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7B5B18-54AB-8340-B51E-E7A0437E541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93817" y="326198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C0718D15-DCEB-344C-BA95-BDB043DD4BFC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43934" y="359354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C16DFD98-FC9C-5845-AFB3-FCE315528F9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00684" y="347432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49AEC1A6-D94B-AC46-87D2-AC2E9C8C294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082365" y="315841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323F50D1-B207-1B42-8CF3-E63340A4631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93758" y="35025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2EE636B-AFDC-9042-9A2E-867BC463B68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3916228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271F1B0-B054-B94D-94AF-3E31F337A35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55419" y="326198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30EE6F69-EF12-E441-BADC-1AFA4F52A3E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531266" y="323302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38CD4F64-96FA-9E4C-81F4-496EF8D4E99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064688" y="262329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AA481C82-428B-454A-BAE2-5A51E217F28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40985" y="284669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3491B713-5B1C-1349-8462-D308FE9B7DB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64829" y="3874509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8E8C7A4F-D890-7349-8B3D-B542142B56C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999981" y="340943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84D95E47-F0C4-9D41-A09C-6BF42CB3529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825460" y="266036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DE7FE596-04A7-6C4D-85B4-908D6490332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80545" y="308167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301CAF50-8F2F-3E47-85FE-55DD8BEB620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26389" y="369385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9B7D740A-227E-064B-B9D3-FAEE3FD96CC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74266" y="417330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86D64F46-687B-2047-AF67-26EAF816921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418596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717136A3-5824-734A-8597-50F60DCCD9D0}"/>
              </a:ext>
            </a:extLst>
          </p:cNvPr>
          <p:cNvGrpSpPr/>
          <p:nvPr/>
        </p:nvGrpSpPr>
        <p:grpSpPr>
          <a:xfrm>
            <a:off x="9051463" y="2520595"/>
            <a:ext cx="2185899" cy="1710272"/>
            <a:chOff x="1026389" y="2623294"/>
            <a:chExt cx="2185899" cy="1710272"/>
          </a:xfrm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01BB7233-13A5-1A4C-81B3-8D646A7549A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35775" y="3428240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8743885-825C-F746-9FCC-35176D4EEEC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10459" y="31653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539B4BE-8C98-6047-9149-09FFC02F8CC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93817" y="326198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A0DDD62A-3AC3-354B-89F2-4B45ED530DA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43934" y="359354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8140FB5C-BB1F-C842-AF1E-FF3C18BFCE4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00684" y="347432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1CA257C8-7B28-3A4C-BDE9-950F2D89D9F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082365" y="315841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13A6431A-D3AF-C941-9F40-6F5EE4FF233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93758" y="35025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171E0475-18C1-5E4F-B710-207EFD23253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3916228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C314DFDF-4F8E-1A46-98E9-E0CA53D36773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55419" y="326198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D50BB00B-2087-D541-B5A8-A8E7F89DA443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531266" y="323302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83A96BFE-7CA9-CB48-8170-E0A1F03F468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064688" y="262329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C2173C5-F6A3-4248-9CFE-91C2E962E547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40985" y="284669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B820057A-6587-4F45-BA37-BE490AD0B85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64829" y="3874509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0DE0E342-A650-9A4D-A886-B896805B562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999981" y="340943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A9844794-1071-624E-BCED-A19871A9508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825460" y="266036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792633AC-8B25-1B40-A7C8-2212C809164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80545" y="308167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A4C5B3D6-586D-1147-B285-B69E1B4B522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26389" y="369385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EAF91AA5-F525-DB4A-A214-5B996896396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74266" y="417330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F779EE3E-BE9F-9642-A992-4EDD877E5A4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418596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7" name="Oval 336">
            <a:extLst>
              <a:ext uri="{FF2B5EF4-FFF2-40B4-BE49-F238E27FC236}">
                <a16:creationId xmlns:a16="http://schemas.microsoft.com/office/drawing/2014/main" id="{9D5E0A3E-5F08-7544-8060-37C25937A8D9}"/>
              </a:ext>
            </a:extLst>
          </p:cNvPr>
          <p:cNvSpPr>
            <a:spLocks noChangeAspect="1"/>
          </p:cNvSpPr>
          <p:nvPr/>
        </p:nvSpPr>
        <p:spPr>
          <a:xfrm rot="21104677">
            <a:off x="6542761" y="3372430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16954AD3-7A3D-0D4D-835B-762A23CF92A2}"/>
              </a:ext>
            </a:extLst>
          </p:cNvPr>
          <p:cNvSpPr>
            <a:spLocks noChangeAspect="1"/>
          </p:cNvSpPr>
          <p:nvPr/>
        </p:nvSpPr>
        <p:spPr>
          <a:xfrm rot="21104677">
            <a:off x="2683666" y="3385422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56EE56B4-2E33-2646-A2B3-31D8682A6BA8}"/>
              </a:ext>
            </a:extLst>
          </p:cNvPr>
          <p:cNvSpPr>
            <a:spLocks noChangeAspect="1"/>
          </p:cNvSpPr>
          <p:nvPr/>
        </p:nvSpPr>
        <p:spPr>
          <a:xfrm rot="21104677">
            <a:off x="10708740" y="3282723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E43887B3-B33B-064B-9CDD-8A371B038DFE}"/>
              </a:ext>
            </a:extLst>
          </p:cNvPr>
          <p:cNvSpPr>
            <a:spLocks noChangeAspect="1"/>
          </p:cNvSpPr>
          <p:nvPr/>
        </p:nvSpPr>
        <p:spPr>
          <a:xfrm rot="21104677">
            <a:off x="10856559" y="2870998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E928F562-928C-1D41-951D-0D08A8457F27}"/>
              </a:ext>
            </a:extLst>
          </p:cNvPr>
          <p:cNvSpPr>
            <a:spLocks noChangeAspect="1"/>
          </p:cNvSpPr>
          <p:nvPr/>
        </p:nvSpPr>
        <p:spPr>
          <a:xfrm rot="21104677">
            <a:off x="2831485" y="2986397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65EE559B-7971-8042-9122-31D2AF6BD309}"/>
              </a:ext>
            </a:extLst>
          </p:cNvPr>
          <p:cNvSpPr>
            <a:spLocks noChangeAspect="1"/>
          </p:cNvSpPr>
          <p:nvPr/>
        </p:nvSpPr>
        <p:spPr>
          <a:xfrm rot="21104677">
            <a:off x="6690580" y="2948005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Freeform 341">
            <a:extLst>
              <a:ext uri="{FF2B5EF4-FFF2-40B4-BE49-F238E27FC236}">
                <a16:creationId xmlns:a16="http://schemas.microsoft.com/office/drawing/2014/main" id="{FA3B632D-8F6D-EA4B-8F3A-3C6A699A933E}"/>
              </a:ext>
            </a:extLst>
          </p:cNvPr>
          <p:cNvSpPr/>
          <p:nvPr/>
        </p:nvSpPr>
        <p:spPr>
          <a:xfrm>
            <a:off x="9101189" y="2583028"/>
            <a:ext cx="2049411" cy="1582572"/>
          </a:xfrm>
          <a:custGeom>
            <a:avLst/>
            <a:gdLst>
              <a:gd name="connsiteX0" fmla="*/ 42811 w 2049411"/>
              <a:gd name="connsiteY0" fmla="*/ 1582572 h 1582572"/>
              <a:gd name="connsiteX1" fmla="*/ 17411 w 2049411"/>
              <a:gd name="connsiteY1" fmla="*/ 1315872 h 1582572"/>
              <a:gd name="connsiteX2" fmla="*/ 271411 w 2049411"/>
              <a:gd name="connsiteY2" fmla="*/ 1290472 h 1582572"/>
              <a:gd name="connsiteX3" fmla="*/ 347611 w 2049411"/>
              <a:gd name="connsiteY3" fmla="*/ 972972 h 1582572"/>
              <a:gd name="connsiteX4" fmla="*/ 385711 w 2049411"/>
              <a:gd name="connsiteY4" fmla="*/ 630072 h 1582572"/>
              <a:gd name="connsiteX5" fmla="*/ 690511 w 2049411"/>
              <a:gd name="connsiteY5" fmla="*/ 896772 h 1582572"/>
              <a:gd name="connsiteX6" fmla="*/ 754011 w 2049411"/>
              <a:gd name="connsiteY6" fmla="*/ 706272 h 1582572"/>
              <a:gd name="connsiteX7" fmla="*/ 957211 w 2049411"/>
              <a:gd name="connsiteY7" fmla="*/ 807872 h 1582572"/>
              <a:gd name="connsiteX8" fmla="*/ 1071511 w 2049411"/>
              <a:gd name="connsiteY8" fmla="*/ 553872 h 1582572"/>
              <a:gd name="connsiteX9" fmla="*/ 1300111 w 2049411"/>
              <a:gd name="connsiteY9" fmla="*/ 845972 h 1582572"/>
              <a:gd name="connsiteX10" fmla="*/ 1452511 w 2049411"/>
              <a:gd name="connsiteY10" fmla="*/ 642772 h 1582572"/>
              <a:gd name="connsiteX11" fmla="*/ 1693811 w 2049411"/>
              <a:gd name="connsiteY11" fmla="*/ 833272 h 1582572"/>
              <a:gd name="connsiteX12" fmla="*/ 1630311 w 2049411"/>
              <a:gd name="connsiteY12" fmla="*/ 515772 h 1582572"/>
              <a:gd name="connsiteX13" fmla="*/ 1782711 w 2049411"/>
              <a:gd name="connsiteY13" fmla="*/ 58572 h 1582572"/>
              <a:gd name="connsiteX14" fmla="*/ 2049411 w 2049411"/>
              <a:gd name="connsiteY14" fmla="*/ 20472 h 158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49411" h="1582572">
                <a:moveTo>
                  <a:pt x="42811" y="1582572"/>
                </a:moveTo>
                <a:cubicBezTo>
                  <a:pt x="11061" y="1473563"/>
                  <a:pt x="-20689" y="1364555"/>
                  <a:pt x="17411" y="1315872"/>
                </a:cubicBezTo>
                <a:cubicBezTo>
                  <a:pt x="55511" y="1267189"/>
                  <a:pt x="216378" y="1347622"/>
                  <a:pt x="271411" y="1290472"/>
                </a:cubicBezTo>
                <a:cubicBezTo>
                  <a:pt x="326444" y="1233322"/>
                  <a:pt x="328561" y="1083038"/>
                  <a:pt x="347611" y="972972"/>
                </a:cubicBezTo>
                <a:cubicBezTo>
                  <a:pt x="366661" y="862906"/>
                  <a:pt x="328561" y="642772"/>
                  <a:pt x="385711" y="630072"/>
                </a:cubicBezTo>
                <a:cubicBezTo>
                  <a:pt x="442861" y="617372"/>
                  <a:pt x="629128" y="884072"/>
                  <a:pt x="690511" y="896772"/>
                </a:cubicBezTo>
                <a:cubicBezTo>
                  <a:pt x="751894" y="909472"/>
                  <a:pt x="709561" y="721089"/>
                  <a:pt x="754011" y="706272"/>
                </a:cubicBezTo>
                <a:cubicBezTo>
                  <a:pt x="798461" y="691455"/>
                  <a:pt x="904294" y="833272"/>
                  <a:pt x="957211" y="807872"/>
                </a:cubicBezTo>
                <a:cubicBezTo>
                  <a:pt x="1010128" y="782472"/>
                  <a:pt x="1014361" y="547522"/>
                  <a:pt x="1071511" y="553872"/>
                </a:cubicBezTo>
                <a:cubicBezTo>
                  <a:pt x="1128661" y="560222"/>
                  <a:pt x="1236611" y="831155"/>
                  <a:pt x="1300111" y="845972"/>
                </a:cubicBezTo>
                <a:cubicBezTo>
                  <a:pt x="1363611" y="860789"/>
                  <a:pt x="1386894" y="644889"/>
                  <a:pt x="1452511" y="642772"/>
                </a:cubicBezTo>
                <a:cubicBezTo>
                  <a:pt x="1518128" y="640655"/>
                  <a:pt x="1664178" y="854439"/>
                  <a:pt x="1693811" y="833272"/>
                </a:cubicBezTo>
                <a:cubicBezTo>
                  <a:pt x="1723444" y="812105"/>
                  <a:pt x="1615494" y="644889"/>
                  <a:pt x="1630311" y="515772"/>
                </a:cubicBezTo>
                <a:cubicBezTo>
                  <a:pt x="1645128" y="386655"/>
                  <a:pt x="1712861" y="141122"/>
                  <a:pt x="1782711" y="58572"/>
                </a:cubicBezTo>
                <a:cubicBezTo>
                  <a:pt x="1852561" y="-23978"/>
                  <a:pt x="1950986" y="-1753"/>
                  <a:pt x="2049411" y="20472"/>
                </a:cubicBezTo>
              </a:path>
            </a:pathLst>
          </a:cu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rgbClr val="C00000"/>
              </a:solidFill>
            </a:endParaRP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C6F8F3F9-A6F0-AD4E-9953-EC958B4C4D59}"/>
              </a:ext>
            </a:extLst>
          </p:cNvPr>
          <p:cNvCxnSpPr>
            <a:cxnSpLocks/>
          </p:cNvCxnSpPr>
          <p:nvPr/>
        </p:nvCxnSpPr>
        <p:spPr>
          <a:xfrm flipV="1">
            <a:off x="889000" y="2944798"/>
            <a:ext cx="2333120" cy="91988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Freeform 350">
            <a:extLst>
              <a:ext uri="{FF2B5EF4-FFF2-40B4-BE49-F238E27FC236}">
                <a16:creationId xmlns:a16="http://schemas.microsoft.com/office/drawing/2014/main" id="{7875C0F5-7517-AC49-AE4A-71AB41B4289F}"/>
              </a:ext>
            </a:extLst>
          </p:cNvPr>
          <p:cNvSpPr/>
          <p:nvPr/>
        </p:nvSpPr>
        <p:spPr>
          <a:xfrm>
            <a:off x="5016500" y="2565400"/>
            <a:ext cx="1955800" cy="1727200"/>
          </a:xfrm>
          <a:custGeom>
            <a:avLst/>
            <a:gdLst>
              <a:gd name="connsiteX0" fmla="*/ 0 w 1955800"/>
              <a:gd name="connsiteY0" fmla="*/ 1727200 h 1727200"/>
              <a:gd name="connsiteX1" fmla="*/ 292100 w 1955800"/>
              <a:gd name="connsiteY1" fmla="*/ 863600 h 1727200"/>
              <a:gd name="connsiteX2" fmla="*/ 1409700 w 1955800"/>
              <a:gd name="connsiteY2" fmla="*/ 838200 h 1727200"/>
              <a:gd name="connsiteX3" fmla="*/ 1727200 w 1955800"/>
              <a:gd name="connsiteY3" fmla="*/ 190500 h 1727200"/>
              <a:gd name="connsiteX4" fmla="*/ 1955800 w 1955800"/>
              <a:gd name="connsiteY4" fmla="*/ 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5800" h="1727200">
                <a:moveTo>
                  <a:pt x="0" y="1727200"/>
                </a:moveTo>
                <a:cubicBezTo>
                  <a:pt x="28575" y="1369483"/>
                  <a:pt x="57150" y="1011767"/>
                  <a:pt x="292100" y="863600"/>
                </a:cubicBezTo>
                <a:cubicBezTo>
                  <a:pt x="527050" y="715433"/>
                  <a:pt x="1170517" y="950383"/>
                  <a:pt x="1409700" y="838200"/>
                </a:cubicBezTo>
                <a:cubicBezTo>
                  <a:pt x="1648883" y="726017"/>
                  <a:pt x="1636183" y="330200"/>
                  <a:pt x="1727200" y="190500"/>
                </a:cubicBezTo>
                <a:cubicBezTo>
                  <a:pt x="1818217" y="50800"/>
                  <a:pt x="1887008" y="25400"/>
                  <a:pt x="1955800" y="0"/>
                </a:cubicBezTo>
              </a:path>
            </a:pathLst>
          </a:cu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9463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9D4F22-F46F-6646-B932-4B11EAC2AB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E5EC80C-5D97-D04A-AA85-7D1EEB4262A4}"/>
              </a:ext>
            </a:extLst>
          </p:cNvPr>
          <p:cNvSpPr>
            <a:spLocks noChangeAspect="1"/>
          </p:cNvSpPr>
          <p:nvPr/>
        </p:nvSpPr>
        <p:spPr>
          <a:xfrm>
            <a:off x="2793500" y="2002447"/>
            <a:ext cx="1440000" cy="14400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948DA2E-445D-DD4C-82AD-CFAD3E559748}"/>
              </a:ext>
            </a:extLst>
          </p:cNvPr>
          <p:cNvSpPr>
            <a:spLocks noChangeAspect="1"/>
          </p:cNvSpPr>
          <p:nvPr/>
        </p:nvSpPr>
        <p:spPr>
          <a:xfrm>
            <a:off x="2968500" y="2182447"/>
            <a:ext cx="1080000" cy="108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B76A323-0ED4-9E43-8D8A-21FBACD19650}"/>
              </a:ext>
            </a:extLst>
          </p:cNvPr>
          <p:cNvSpPr>
            <a:spLocks noChangeAspect="1"/>
          </p:cNvSpPr>
          <p:nvPr/>
        </p:nvSpPr>
        <p:spPr>
          <a:xfrm>
            <a:off x="3153500" y="2362447"/>
            <a:ext cx="720000" cy="720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553AC51-E7E4-804A-AAC2-30CB562E1760}"/>
              </a:ext>
            </a:extLst>
          </p:cNvPr>
          <p:cNvSpPr>
            <a:spLocks noChangeAspect="1"/>
          </p:cNvSpPr>
          <p:nvPr/>
        </p:nvSpPr>
        <p:spPr>
          <a:xfrm>
            <a:off x="3400500" y="2614447"/>
            <a:ext cx="216000" cy="216000"/>
          </a:xfrm>
          <a:prstGeom prst="ellipse">
            <a:avLst/>
          </a:prstGeom>
          <a:solidFill>
            <a:srgbClr val="C0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4B4703E-FF4B-B64F-8CDE-B017C3D63FB0}"/>
              </a:ext>
            </a:extLst>
          </p:cNvPr>
          <p:cNvSpPr>
            <a:spLocks noChangeAspect="1"/>
          </p:cNvSpPr>
          <p:nvPr/>
        </p:nvSpPr>
        <p:spPr>
          <a:xfrm>
            <a:off x="5016000" y="2002447"/>
            <a:ext cx="1440000" cy="14400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F18344E-970D-DB45-B7E9-520C9B76AF6D}"/>
              </a:ext>
            </a:extLst>
          </p:cNvPr>
          <p:cNvSpPr>
            <a:spLocks noChangeAspect="1"/>
          </p:cNvSpPr>
          <p:nvPr/>
        </p:nvSpPr>
        <p:spPr>
          <a:xfrm>
            <a:off x="5191000" y="2182447"/>
            <a:ext cx="1080000" cy="108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8D07056-9256-CC42-9019-A532F8E5ED6B}"/>
              </a:ext>
            </a:extLst>
          </p:cNvPr>
          <p:cNvSpPr>
            <a:spLocks noChangeAspect="1"/>
          </p:cNvSpPr>
          <p:nvPr/>
        </p:nvSpPr>
        <p:spPr>
          <a:xfrm>
            <a:off x="5376000" y="2362447"/>
            <a:ext cx="720000" cy="720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7E781F2-A5DB-A648-9B6F-4FB2BA78F2D0}"/>
              </a:ext>
            </a:extLst>
          </p:cNvPr>
          <p:cNvSpPr>
            <a:spLocks noChangeAspect="1"/>
          </p:cNvSpPr>
          <p:nvPr/>
        </p:nvSpPr>
        <p:spPr>
          <a:xfrm>
            <a:off x="5623000" y="2614447"/>
            <a:ext cx="216000" cy="216000"/>
          </a:xfrm>
          <a:prstGeom prst="ellipse">
            <a:avLst/>
          </a:prstGeom>
          <a:solidFill>
            <a:srgbClr val="C0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AE18D46-4F1E-D44F-9E00-C60026AC5784}"/>
              </a:ext>
            </a:extLst>
          </p:cNvPr>
          <p:cNvSpPr>
            <a:spLocks noChangeAspect="1"/>
          </p:cNvSpPr>
          <p:nvPr/>
        </p:nvSpPr>
        <p:spPr>
          <a:xfrm>
            <a:off x="2793500" y="3694447"/>
            <a:ext cx="1440000" cy="14400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C7FB4F2-2F8F-2D44-86D6-C7420A73EAB4}"/>
              </a:ext>
            </a:extLst>
          </p:cNvPr>
          <p:cNvSpPr>
            <a:spLocks noChangeAspect="1"/>
          </p:cNvSpPr>
          <p:nvPr/>
        </p:nvSpPr>
        <p:spPr>
          <a:xfrm>
            <a:off x="2968500" y="3874447"/>
            <a:ext cx="1080000" cy="108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2FF8B60-5CDB-1C4F-95E2-3091E9D98E27}"/>
              </a:ext>
            </a:extLst>
          </p:cNvPr>
          <p:cNvSpPr>
            <a:spLocks noChangeAspect="1"/>
          </p:cNvSpPr>
          <p:nvPr/>
        </p:nvSpPr>
        <p:spPr>
          <a:xfrm>
            <a:off x="5016000" y="3694447"/>
            <a:ext cx="1440000" cy="144000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0C7C594-ABDB-FB45-ACE5-82E57422A3D4}"/>
              </a:ext>
            </a:extLst>
          </p:cNvPr>
          <p:cNvSpPr>
            <a:spLocks noChangeAspect="1"/>
          </p:cNvSpPr>
          <p:nvPr/>
        </p:nvSpPr>
        <p:spPr>
          <a:xfrm>
            <a:off x="5191000" y="3874447"/>
            <a:ext cx="1080000" cy="1080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D5BA56D-0BFA-EF40-B844-11DE25A45510}"/>
              </a:ext>
            </a:extLst>
          </p:cNvPr>
          <p:cNvSpPr>
            <a:spLocks noChangeAspect="1"/>
          </p:cNvSpPr>
          <p:nvPr/>
        </p:nvSpPr>
        <p:spPr>
          <a:xfrm>
            <a:off x="5376000" y="4054447"/>
            <a:ext cx="720000" cy="720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341BD5A-526A-1742-AA28-F865A1B30A9A}"/>
              </a:ext>
            </a:extLst>
          </p:cNvPr>
          <p:cNvSpPr>
            <a:spLocks noChangeAspect="1"/>
          </p:cNvSpPr>
          <p:nvPr/>
        </p:nvSpPr>
        <p:spPr>
          <a:xfrm>
            <a:off x="5623000" y="4306447"/>
            <a:ext cx="216000" cy="216000"/>
          </a:xfrm>
          <a:prstGeom prst="ellipse">
            <a:avLst/>
          </a:prstGeom>
          <a:solidFill>
            <a:srgbClr val="C0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C9507BB-32A5-E84C-BA81-E177E04B1679}"/>
              </a:ext>
            </a:extLst>
          </p:cNvPr>
          <p:cNvGrpSpPr/>
          <p:nvPr/>
        </p:nvGrpSpPr>
        <p:grpSpPr>
          <a:xfrm>
            <a:off x="3430443" y="2651678"/>
            <a:ext cx="140198" cy="141538"/>
            <a:chOff x="2639477" y="3327077"/>
            <a:chExt cx="140198" cy="14153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1B0A88F-2B25-FC47-B825-02EE891D1F81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39477" y="3384615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C6B98F2-84EC-654B-82CB-8187AE5BD3F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59878" y="3350345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2A1664B-2064-ED46-A74A-63323C1BCCD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86959" y="3386428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321E180-1DCB-A147-8531-C0B6334746F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61914" y="3425413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8077D62-818F-2743-8044-6BE27D8793A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709394" y="3425415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EC9D262-DB2F-7C45-8306-76B85439ACBC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709393" y="3355061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F5340CF-003E-044E-9937-A27B5DED643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736475" y="3384615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8C3B086-F9E1-F44A-B54C-F747385E0A5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90662" y="3327077"/>
              <a:ext cx="43200" cy="4320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44E4FF99-4382-1144-86EB-1B52DB8A4880}"/>
              </a:ext>
            </a:extLst>
          </p:cNvPr>
          <p:cNvSpPr>
            <a:spLocks noChangeAspect="1"/>
          </p:cNvSpPr>
          <p:nvPr/>
        </p:nvSpPr>
        <p:spPr>
          <a:xfrm>
            <a:off x="3143228" y="4047372"/>
            <a:ext cx="720000" cy="720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73F5367-4586-8C4F-B13E-379B2EC0A5CE}"/>
              </a:ext>
            </a:extLst>
          </p:cNvPr>
          <p:cNvSpPr>
            <a:spLocks noChangeAspect="1"/>
          </p:cNvSpPr>
          <p:nvPr/>
        </p:nvSpPr>
        <p:spPr>
          <a:xfrm rot="21104677">
            <a:off x="3455524" y="4084348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E43D01E-5816-DE49-BE5E-03F8D98BCDDD}"/>
              </a:ext>
            </a:extLst>
          </p:cNvPr>
          <p:cNvSpPr>
            <a:spLocks noChangeAspect="1"/>
          </p:cNvSpPr>
          <p:nvPr/>
        </p:nvSpPr>
        <p:spPr>
          <a:xfrm rot="21104677">
            <a:off x="3490654" y="4065708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61EC547-D25B-4C4E-B4E2-F46975A2A3AB}"/>
              </a:ext>
            </a:extLst>
          </p:cNvPr>
          <p:cNvSpPr>
            <a:spLocks noChangeAspect="1"/>
          </p:cNvSpPr>
          <p:nvPr/>
        </p:nvSpPr>
        <p:spPr>
          <a:xfrm rot="21104677">
            <a:off x="3517735" y="4082896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D8128AD-281E-8149-BF8E-5654C799AC52}"/>
              </a:ext>
            </a:extLst>
          </p:cNvPr>
          <p:cNvSpPr>
            <a:spLocks noChangeAspect="1"/>
          </p:cNvSpPr>
          <p:nvPr/>
        </p:nvSpPr>
        <p:spPr>
          <a:xfrm rot="21104677">
            <a:off x="3477815" y="4113883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2A7DA16-F38B-A04F-B5FD-AED9251FA58A}"/>
              </a:ext>
            </a:extLst>
          </p:cNvPr>
          <p:cNvSpPr>
            <a:spLocks noChangeAspect="1"/>
          </p:cNvSpPr>
          <p:nvPr/>
        </p:nvSpPr>
        <p:spPr>
          <a:xfrm rot="21104677">
            <a:off x="3540170" y="4121883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CE6F612-15FA-6844-8E0E-17FC3262A0A9}"/>
              </a:ext>
            </a:extLst>
          </p:cNvPr>
          <p:cNvSpPr>
            <a:spLocks noChangeAspect="1"/>
          </p:cNvSpPr>
          <p:nvPr/>
        </p:nvSpPr>
        <p:spPr>
          <a:xfrm rot="21104677">
            <a:off x="3554640" y="4059036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0E1167B-0097-CB4A-8D37-309F958EFF7F}"/>
              </a:ext>
            </a:extLst>
          </p:cNvPr>
          <p:cNvSpPr>
            <a:spLocks noChangeAspect="1"/>
          </p:cNvSpPr>
          <p:nvPr/>
        </p:nvSpPr>
        <p:spPr>
          <a:xfrm rot="21104677">
            <a:off x="3573062" y="4101124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FA48FA8-CDFD-3245-807D-E4945DE199CD}"/>
              </a:ext>
            </a:extLst>
          </p:cNvPr>
          <p:cNvSpPr>
            <a:spLocks noChangeAspect="1"/>
          </p:cNvSpPr>
          <p:nvPr/>
        </p:nvSpPr>
        <p:spPr>
          <a:xfrm rot="21104677">
            <a:off x="3513963" y="4030117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CB56A94-4F65-EC47-A708-015BCEC745FF}"/>
              </a:ext>
            </a:extLst>
          </p:cNvPr>
          <p:cNvSpPr>
            <a:spLocks noChangeAspect="1"/>
          </p:cNvSpPr>
          <p:nvPr/>
        </p:nvSpPr>
        <p:spPr>
          <a:xfrm rot="21104677">
            <a:off x="5522529" y="2630706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512621D-EDCD-5F4E-A857-D50D255F6F18}"/>
              </a:ext>
            </a:extLst>
          </p:cNvPr>
          <p:cNvSpPr>
            <a:spLocks noChangeAspect="1"/>
          </p:cNvSpPr>
          <p:nvPr/>
        </p:nvSpPr>
        <p:spPr>
          <a:xfrm rot="21104677">
            <a:off x="5704288" y="2634762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536F9C35-8970-3C48-A06A-6D95DDECD1FC}"/>
              </a:ext>
            </a:extLst>
          </p:cNvPr>
          <p:cNvSpPr>
            <a:spLocks noChangeAspect="1"/>
          </p:cNvSpPr>
          <p:nvPr/>
        </p:nvSpPr>
        <p:spPr>
          <a:xfrm rot="21104677">
            <a:off x="5714400" y="2718525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5323C2B-A4E0-F442-9C2F-757A2060493C}"/>
              </a:ext>
            </a:extLst>
          </p:cNvPr>
          <p:cNvSpPr>
            <a:spLocks noChangeAspect="1"/>
          </p:cNvSpPr>
          <p:nvPr/>
        </p:nvSpPr>
        <p:spPr>
          <a:xfrm rot="21104677">
            <a:off x="5716709" y="2564296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FBA499A-173E-464F-BCA4-A3A929414674}"/>
              </a:ext>
            </a:extLst>
          </p:cNvPr>
          <p:cNvSpPr>
            <a:spLocks noChangeAspect="1"/>
          </p:cNvSpPr>
          <p:nvPr/>
        </p:nvSpPr>
        <p:spPr>
          <a:xfrm rot="21104677">
            <a:off x="5787477" y="2648054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418926-BEEA-CB43-AE9D-479AE848D114}"/>
              </a:ext>
            </a:extLst>
          </p:cNvPr>
          <p:cNvSpPr>
            <a:spLocks noChangeAspect="1"/>
          </p:cNvSpPr>
          <p:nvPr/>
        </p:nvSpPr>
        <p:spPr>
          <a:xfrm rot="21104677">
            <a:off x="5611789" y="2516869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B49904A7-910B-244F-A480-8C8A7B4CCC98}"/>
              </a:ext>
            </a:extLst>
          </p:cNvPr>
          <p:cNvSpPr>
            <a:spLocks noChangeAspect="1"/>
          </p:cNvSpPr>
          <p:nvPr/>
        </p:nvSpPr>
        <p:spPr>
          <a:xfrm rot="21104677">
            <a:off x="5728766" y="2489717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B936F6D-F2EC-024E-A6C7-AC8DD26D9B6E}"/>
              </a:ext>
            </a:extLst>
          </p:cNvPr>
          <p:cNvSpPr>
            <a:spLocks noChangeAspect="1"/>
          </p:cNvSpPr>
          <p:nvPr/>
        </p:nvSpPr>
        <p:spPr>
          <a:xfrm rot="21104677">
            <a:off x="5828346" y="2584748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8C7E564-75D3-4942-B32F-A6C20598F932}"/>
              </a:ext>
            </a:extLst>
          </p:cNvPr>
          <p:cNvSpPr>
            <a:spLocks noChangeAspect="1"/>
          </p:cNvSpPr>
          <p:nvPr/>
        </p:nvSpPr>
        <p:spPr>
          <a:xfrm rot="21104677">
            <a:off x="5565975" y="2718526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2899A0F-8CF8-A141-B91F-C47B4C3D9124}"/>
              </a:ext>
            </a:extLst>
          </p:cNvPr>
          <p:cNvSpPr>
            <a:spLocks noChangeAspect="1"/>
          </p:cNvSpPr>
          <p:nvPr/>
        </p:nvSpPr>
        <p:spPr>
          <a:xfrm rot="21104677">
            <a:off x="5622108" y="2596420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D9BDB97-EAA7-5A4D-AE4F-D41E13DFF2E1}"/>
              </a:ext>
            </a:extLst>
          </p:cNvPr>
          <p:cNvSpPr>
            <a:spLocks noChangeAspect="1"/>
          </p:cNvSpPr>
          <p:nvPr/>
        </p:nvSpPr>
        <p:spPr>
          <a:xfrm rot="21104677">
            <a:off x="5942793" y="4097405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14EC6C2-888F-FA4E-A5EB-056A8C644C61}"/>
              </a:ext>
            </a:extLst>
          </p:cNvPr>
          <p:cNvSpPr>
            <a:spLocks noChangeAspect="1"/>
          </p:cNvSpPr>
          <p:nvPr/>
        </p:nvSpPr>
        <p:spPr>
          <a:xfrm rot="21104677">
            <a:off x="6249319" y="4211414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E4A150F-651A-A341-9E0C-7BA23944B175}"/>
              </a:ext>
            </a:extLst>
          </p:cNvPr>
          <p:cNvSpPr>
            <a:spLocks noChangeAspect="1"/>
          </p:cNvSpPr>
          <p:nvPr/>
        </p:nvSpPr>
        <p:spPr>
          <a:xfrm rot="21104677">
            <a:off x="6278195" y="3882108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2586A29-A543-4340-868B-B03CA3F78ACE}"/>
              </a:ext>
            </a:extLst>
          </p:cNvPr>
          <p:cNvSpPr>
            <a:spLocks noChangeAspect="1"/>
          </p:cNvSpPr>
          <p:nvPr/>
        </p:nvSpPr>
        <p:spPr>
          <a:xfrm rot="21104677">
            <a:off x="6424319" y="4168550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768243BF-04CC-0740-A3AE-CCC19E630506}"/>
              </a:ext>
            </a:extLst>
          </p:cNvPr>
          <p:cNvSpPr>
            <a:spLocks noChangeAspect="1"/>
          </p:cNvSpPr>
          <p:nvPr/>
        </p:nvSpPr>
        <p:spPr>
          <a:xfrm rot="21104677">
            <a:off x="6302673" y="4010295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2D03422A-09CA-734F-B95D-A9AC0286F131}"/>
              </a:ext>
            </a:extLst>
          </p:cNvPr>
          <p:cNvSpPr>
            <a:spLocks noChangeAspect="1"/>
          </p:cNvSpPr>
          <p:nvPr/>
        </p:nvSpPr>
        <p:spPr>
          <a:xfrm rot="21104677">
            <a:off x="6093235" y="4057325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14FE1A1D-4425-F840-9A28-1E4E168146ED}"/>
              </a:ext>
            </a:extLst>
          </p:cNvPr>
          <p:cNvSpPr>
            <a:spLocks noChangeAspect="1"/>
          </p:cNvSpPr>
          <p:nvPr/>
        </p:nvSpPr>
        <p:spPr>
          <a:xfrm rot="21104677">
            <a:off x="5919561" y="3869800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3F75489-19F3-0C40-88DE-FA91DC96805A}"/>
              </a:ext>
            </a:extLst>
          </p:cNvPr>
          <p:cNvSpPr>
            <a:spLocks noChangeAspect="1"/>
          </p:cNvSpPr>
          <p:nvPr/>
        </p:nvSpPr>
        <p:spPr>
          <a:xfrm rot="21104677">
            <a:off x="5967922" y="4260370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0A1C0A3-D08E-7849-86CD-063EF796487D}"/>
              </a:ext>
            </a:extLst>
          </p:cNvPr>
          <p:cNvSpPr>
            <a:spLocks noChangeAspect="1"/>
          </p:cNvSpPr>
          <p:nvPr/>
        </p:nvSpPr>
        <p:spPr>
          <a:xfrm rot="21104677">
            <a:off x="6125142" y="4452883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EBA2842-C1AD-464C-BD4B-6D62DCFAAE2A}"/>
              </a:ext>
            </a:extLst>
          </p:cNvPr>
          <p:cNvSpPr>
            <a:spLocks noChangeAspect="1"/>
          </p:cNvSpPr>
          <p:nvPr/>
        </p:nvSpPr>
        <p:spPr>
          <a:xfrm rot="21104677">
            <a:off x="6133770" y="3894278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4270F2D-26E4-4D40-A396-AEB8BF9B7393}"/>
              </a:ext>
            </a:extLst>
          </p:cNvPr>
          <p:cNvSpPr>
            <a:spLocks noChangeAspect="1"/>
          </p:cNvSpPr>
          <p:nvPr/>
        </p:nvSpPr>
        <p:spPr>
          <a:xfrm>
            <a:off x="3400500" y="4306447"/>
            <a:ext cx="216000" cy="216000"/>
          </a:xfrm>
          <a:prstGeom prst="ellipse">
            <a:avLst/>
          </a:prstGeom>
          <a:solidFill>
            <a:srgbClr val="C0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Text Placeholder 3">
            <a:extLst>
              <a:ext uri="{FF2B5EF4-FFF2-40B4-BE49-F238E27FC236}">
                <a16:creationId xmlns:a16="http://schemas.microsoft.com/office/drawing/2014/main" id="{2E0BF511-13BB-7F44-ACE4-E0CAF473277E}"/>
              </a:ext>
            </a:extLst>
          </p:cNvPr>
          <p:cNvSpPr txBox="1">
            <a:spLocks/>
          </p:cNvSpPr>
          <p:nvPr/>
        </p:nvSpPr>
        <p:spPr>
          <a:xfrm>
            <a:off x="2873627" y="1570815"/>
            <a:ext cx="1326210" cy="341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TW" sz="1400" b="1" dirty="0"/>
              <a:t>Low variance</a:t>
            </a:r>
          </a:p>
        </p:txBody>
      </p:sp>
      <p:sp>
        <p:nvSpPr>
          <p:cNvPr id="135" name="Text Placeholder 3">
            <a:extLst>
              <a:ext uri="{FF2B5EF4-FFF2-40B4-BE49-F238E27FC236}">
                <a16:creationId xmlns:a16="http://schemas.microsoft.com/office/drawing/2014/main" id="{ADAB29DC-0D03-5B4A-8C39-853EB781D526}"/>
              </a:ext>
            </a:extLst>
          </p:cNvPr>
          <p:cNvSpPr txBox="1">
            <a:spLocks/>
          </p:cNvSpPr>
          <p:nvPr/>
        </p:nvSpPr>
        <p:spPr>
          <a:xfrm>
            <a:off x="5064599" y="1570815"/>
            <a:ext cx="1364259" cy="341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TW" sz="1400" b="1" dirty="0"/>
              <a:t>High variance</a:t>
            </a:r>
          </a:p>
        </p:txBody>
      </p:sp>
      <p:sp>
        <p:nvSpPr>
          <p:cNvPr id="136" name="Text Placeholder 3">
            <a:extLst>
              <a:ext uri="{FF2B5EF4-FFF2-40B4-BE49-F238E27FC236}">
                <a16:creationId xmlns:a16="http://schemas.microsoft.com/office/drawing/2014/main" id="{1E225CFE-B3B8-9B46-B2AD-784A8D266971}"/>
              </a:ext>
            </a:extLst>
          </p:cNvPr>
          <p:cNvSpPr txBox="1">
            <a:spLocks/>
          </p:cNvSpPr>
          <p:nvPr/>
        </p:nvSpPr>
        <p:spPr>
          <a:xfrm rot="16200000">
            <a:off x="1827205" y="2481490"/>
            <a:ext cx="1055952" cy="341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TW" sz="1400" b="1" dirty="0"/>
              <a:t>Low bias</a:t>
            </a:r>
          </a:p>
        </p:txBody>
      </p:sp>
      <p:sp>
        <p:nvSpPr>
          <p:cNvPr id="137" name="Text Placeholder 3">
            <a:extLst>
              <a:ext uri="{FF2B5EF4-FFF2-40B4-BE49-F238E27FC236}">
                <a16:creationId xmlns:a16="http://schemas.microsoft.com/office/drawing/2014/main" id="{29B739CE-13A4-BC46-A8D2-4DE3E4E542DD}"/>
              </a:ext>
            </a:extLst>
          </p:cNvPr>
          <p:cNvSpPr txBox="1">
            <a:spLocks/>
          </p:cNvSpPr>
          <p:nvPr/>
        </p:nvSpPr>
        <p:spPr>
          <a:xfrm rot="16200000">
            <a:off x="1827205" y="4201807"/>
            <a:ext cx="1055952" cy="341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TW" sz="1400" b="1" dirty="0"/>
              <a:t>High bias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0A84771-3F88-5540-BF56-F9C5FF653874}"/>
              </a:ext>
            </a:extLst>
          </p:cNvPr>
          <p:cNvSpPr>
            <a:spLocks noChangeAspect="1"/>
          </p:cNvSpPr>
          <p:nvPr/>
        </p:nvSpPr>
        <p:spPr>
          <a:xfrm rot="21104677">
            <a:off x="3536250" y="2733146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23BB762A-8510-BB4C-9C1B-E6EF1E293B60}"/>
              </a:ext>
            </a:extLst>
          </p:cNvPr>
          <p:cNvSpPr>
            <a:spLocks noChangeAspect="1"/>
          </p:cNvSpPr>
          <p:nvPr/>
        </p:nvSpPr>
        <p:spPr>
          <a:xfrm rot="21104677">
            <a:off x="3544176" y="2691749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221EFAD3-C301-3A4E-ADCB-FD543C241010}"/>
              </a:ext>
            </a:extLst>
          </p:cNvPr>
          <p:cNvSpPr>
            <a:spLocks noChangeAspect="1"/>
          </p:cNvSpPr>
          <p:nvPr/>
        </p:nvSpPr>
        <p:spPr>
          <a:xfrm rot="21104677">
            <a:off x="3596988" y="4075925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B7BB69B9-BB47-AD43-A540-1FCD5C19A539}"/>
              </a:ext>
            </a:extLst>
          </p:cNvPr>
          <p:cNvSpPr>
            <a:spLocks noChangeAspect="1"/>
          </p:cNvSpPr>
          <p:nvPr/>
        </p:nvSpPr>
        <p:spPr>
          <a:xfrm rot="21104677">
            <a:off x="3502525" y="4125049"/>
            <a:ext cx="43200" cy="432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563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3075</TotalTime>
  <Words>156</Words>
  <Application>Microsoft Macintosh PowerPoint</Application>
  <PresentationFormat>Widescreen</PresentationFormat>
  <Paragraphs>36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等线</vt:lpstr>
      <vt:lpstr>微软雅黑</vt:lpstr>
      <vt:lpstr>Arial</vt:lpstr>
      <vt:lpstr>Calibri</vt:lpstr>
      <vt:lpstr>Century Gothic</vt:lpstr>
      <vt:lpstr>Helvetica Neue</vt:lpstr>
      <vt:lpstr>Helvetica Neue Bold Condensed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151</cp:revision>
  <dcterms:created xsi:type="dcterms:W3CDTF">2015-08-18T02:51:41Z</dcterms:created>
  <dcterms:modified xsi:type="dcterms:W3CDTF">2021-08-14T10:09:57Z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